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1" r:id="rId4"/>
    <p:sldId id="339" r:id="rId5"/>
    <p:sldId id="338" r:id="rId6"/>
    <p:sldId id="337" r:id="rId7"/>
    <p:sldId id="336" r:id="rId8"/>
    <p:sldId id="342" r:id="rId9"/>
    <p:sldId id="335" r:id="rId10"/>
    <p:sldId id="333" r:id="rId11"/>
    <p:sldId id="332" r:id="rId12"/>
    <p:sldId id="330" r:id="rId13"/>
    <p:sldId id="329" r:id="rId14"/>
    <p:sldId id="343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3064661"/>
            <a:ext cx="12097344" cy="728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81" r="64658"/>
          <a:stretch>
            <a:fillRect/>
          </a:stretch>
        </p:blipFill>
        <p:spPr>
          <a:xfrm>
            <a:off x="1847528" y="764704"/>
            <a:ext cx="4007808" cy="7431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507838"/>
            <a:ext cx="6912768" cy="5062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92"/>
          <a:stretch>
            <a:fillRect/>
          </a:stretch>
        </p:blipFill>
        <p:spPr>
          <a:xfrm>
            <a:off x="852000" y="1844824"/>
            <a:ext cx="11340000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08"/>
          <a:stretch>
            <a:fillRect/>
          </a:stretch>
        </p:blipFill>
        <p:spPr>
          <a:xfrm>
            <a:off x="851504" y="1124744"/>
            <a:ext cx="11340000" cy="18128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496" y="2918951"/>
            <a:ext cx="7920880" cy="3538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44" y="616192"/>
            <a:ext cx="11340000" cy="28128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007557" y="696920"/>
            <a:ext cx="2444131" cy="65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86593" y="1613649"/>
            <a:ext cx="10081120" cy="66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8463" y="2666204"/>
            <a:ext cx="504634" cy="4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285392"/>
            <a:ext cx="6192688" cy="4535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48680"/>
            <a:ext cx="11340000" cy="2751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9607" y="681984"/>
            <a:ext cx="2789773" cy="51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8448" y="1421496"/>
            <a:ext cx="9694088" cy="66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42277" y="2396073"/>
            <a:ext cx="6817330" cy="6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016258"/>
            <a:ext cx="5184576" cy="3797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175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8426" y="2257706"/>
            <a:ext cx="590327" cy="39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44"/>
          <a:stretch>
            <a:fillRect/>
          </a:stretch>
        </p:blipFill>
        <p:spPr>
          <a:xfrm>
            <a:off x="4343244" y="2765322"/>
            <a:ext cx="3505512" cy="3538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2718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7080" y="1997560"/>
            <a:ext cx="3518856" cy="6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8163" y="2861656"/>
            <a:ext cx="3768297" cy="67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6"/>
          <a:stretch>
            <a:fillRect/>
          </a:stretch>
        </p:blipFill>
        <p:spPr>
          <a:xfrm>
            <a:off x="6023992" y="3212976"/>
            <a:ext cx="4417052" cy="3538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117" y="2780301"/>
            <a:ext cx="380856" cy="36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17"/>
          <a:stretch>
            <a:fillRect/>
          </a:stretch>
        </p:blipFill>
        <p:spPr>
          <a:xfrm>
            <a:off x="3575720" y="3637290"/>
            <a:ext cx="7416824" cy="2613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927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56517"/>
            <a:ext cx="11340000" cy="374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1340000" cy="346284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11736"/>
          <a:stretch>
            <a:fillRect/>
          </a:stretch>
        </p:blipFill>
        <p:spPr>
          <a:xfrm>
            <a:off x="4367808" y="3933056"/>
            <a:ext cx="3923176" cy="2873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42"/>
          <a:stretch>
            <a:fillRect/>
          </a:stretch>
        </p:blipFill>
        <p:spPr>
          <a:xfrm>
            <a:off x="1271464" y="908720"/>
            <a:ext cx="11340000" cy="2745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4184" y="2919687"/>
            <a:ext cx="2808816" cy="4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11736"/>
          <a:stretch>
            <a:fillRect/>
          </a:stretch>
        </p:blipFill>
        <p:spPr>
          <a:xfrm>
            <a:off x="4439816" y="3653744"/>
            <a:ext cx="3923176" cy="2873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58"/>
          <a:stretch>
            <a:fillRect/>
          </a:stretch>
        </p:blipFill>
        <p:spPr>
          <a:xfrm>
            <a:off x="1343472" y="1052736"/>
            <a:ext cx="11340000" cy="26207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03371" y="2053257"/>
            <a:ext cx="1666246" cy="4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472" y="2780928"/>
            <a:ext cx="69601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11736"/>
          <a:stretch>
            <a:fillRect/>
          </a:stretch>
        </p:blipFill>
        <p:spPr>
          <a:xfrm>
            <a:off x="4380432" y="3673468"/>
            <a:ext cx="3923176" cy="2873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34517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273361"/>
            <a:ext cx="11340000" cy="2245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164291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32775"/>
          <a:stretch>
            <a:fillRect/>
          </a:stretch>
        </p:blipFill>
        <p:spPr>
          <a:xfrm>
            <a:off x="983432" y="3234277"/>
            <a:ext cx="10632544" cy="1715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2025-01-16T01:16:43Z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