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50" r:id="rId4"/>
    <p:sldId id="349" r:id="rId5"/>
    <p:sldId id="348" r:id="rId6"/>
    <p:sldId id="351" r:id="rId7"/>
    <p:sldId id="352" r:id="rId8"/>
    <p:sldId id="353" r:id="rId9"/>
    <p:sldId id="354" r:id="rId10"/>
    <p:sldId id="342" r:id="rId11"/>
    <p:sldId id="355" r:id="rId12"/>
    <p:sldId id="340" r:id="rId13"/>
    <p:sldId id="339" r:id="rId14"/>
    <p:sldId id="338" r:id="rId15"/>
    <p:sldId id="336" r:id="rId16"/>
    <p:sldId id="335" r:id="rId17"/>
    <p:sldId id="356" r:id="rId18"/>
    <p:sldId id="333" r:id="rId19"/>
    <p:sldId id="332" r:id="rId20"/>
    <p:sldId id="330" r:id="rId21"/>
    <p:sldId id="329" r:id="rId22"/>
    <p:sldId id="328" r:id="rId23"/>
    <p:sldId id="35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62723"/>
            <a:ext cx="12191998" cy="932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11340000" cy="509856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305386" y="1196752"/>
            <a:ext cx="9831174" cy="7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05386" y="2254584"/>
            <a:ext cx="9831174" cy="6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386" y="3493487"/>
            <a:ext cx="9759166" cy="4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456" y="4365104"/>
            <a:ext cx="9937103" cy="67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386" y="5599622"/>
            <a:ext cx="1704332" cy="48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07185"/>
            <a:ext cx="11340000" cy="464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328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15829"/>
            <a:ext cx="11340000" cy="98198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764704"/>
            <a:ext cx="71860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28322" y="2551668"/>
            <a:ext cx="2220206" cy="44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347" y="3147282"/>
            <a:ext cx="2395181" cy="4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5415" y="3813349"/>
            <a:ext cx="2317139" cy="45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5415" y="4417052"/>
            <a:ext cx="2383113" cy="41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6291" y="4803481"/>
            <a:ext cx="337881" cy="3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5414" y="5077081"/>
            <a:ext cx="2317139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5151" y="5401148"/>
            <a:ext cx="1985055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9381" y="5769407"/>
            <a:ext cx="1073981" cy="25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51184" y="6010889"/>
            <a:ext cx="494755" cy="28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96544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672" y="1744686"/>
            <a:ext cx="932206" cy="41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2898" y="3960404"/>
            <a:ext cx="956524" cy="39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8778" y="4577234"/>
            <a:ext cx="891675" cy="41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20721"/>
            <a:ext cx="11340000" cy="507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6914" y="3117673"/>
            <a:ext cx="1236574" cy="61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2808" y="5133897"/>
            <a:ext cx="2419152" cy="65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1340000" cy="51278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357156" y="1268760"/>
            <a:ext cx="9635388" cy="7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33378" y="2348881"/>
            <a:ext cx="9831174" cy="65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378" y="3359210"/>
            <a:ext cx="9831174" cy="66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378" y="4379069"/>
            <a:ext cx="9759166" cy="65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440" y="5389397"/>
            <a:ext cx="7632848" cy="65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999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1040" y="3581736"/>
            <a:ext cx="806489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3759" y="4794421"/>
            <a:ext cx="1294911" cy="48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2083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4661856"/>
            <a:ext cx="11340000" cy="8543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4856" y="4661857"/>
            <a:ext cx="8698984" cy="55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94993"/>
            <a:ext cx="11340000" cy="3068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8486" y="2911826"/>
            <a:ext cx="4589417" cy="70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88247"/>
            <a:ext cx="11340000" cy="54210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0840" y="3273232"/>
            <a:ext cx="8136904" cy="65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4766" y="5470911"/>
            <a:ext cx="1085440" cy="4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893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94372"/>
            <a:ext cx="9949120" cy="185450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2"/>
          <a:stretch>
            <a:fillRect/>
          </a:stretch>
        </p:blipFill>
        <p:spPr>
          <a:xfrm>
            <a:off x="3925153" y="1206024"/>
            <a:ext cx="7139399" cy="5607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7628" y="3429000"/>
            <a:ext cx="1526724" cy="39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0143" y="3986880"/>
            <a:ext cx="2156217" cy="43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0143" y="4586880"/>
            <a:ext cx="2156217" cy="50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4222" y="5266580"/>
            <a:ext cx="1232176" cy="47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836712"/>
            <a:ext cx="633273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549988" y="1054832"/>
            <a:ext cx="1562236" cy="38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25642" y="1640036"/>
            <a:ext cx="1958590" cy="37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642" y="2209280"/>
            <a:ext cx="1958590" cy="37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5642" y="2815763"/>
            <a:ext cx="1886582" cy="3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4130" y="3470129"/>
            <a:ext cx="1462217" cy="25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5642" y="3861048"/>
            <a:ext cx="1886581" cy="43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4130" y="4435613"/>
            <a:ext cx="1366509" cy="4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1340000" cy="194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1150" y="2616711"/>
            <a:ext cx="1114005" cy="47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964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5086" y="2858155"/>
            <a:ext cx="4106794" cy="72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4664"/>
            <a:ext cx="10801200" cy="409391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149080"/>
            <a:ext cx="9467792" cy="2784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92696"/>
            <a:ext cx="710118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670176" y="2761999"/>
            <a:ext cx="2450160" cy="42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99148" y="3388159"/>
            <a:ext cx="2921187" cy="44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7037" y="4038172"/>
            <a:ext cx="2903298" cy="44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8122" y="4509281"/>
            <a:ext cx="304080" cy="29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7036" y="4682222"/>
            <a:ext cx="2903299" cy="44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4202" y="5129476"/>
            <a:ext cx="310043" cy="2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7035" y="5427646"/>
            <a:ext cx="2903299" cy="34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99148" y="5970321"/>
            <a:ext cx="1192996" cy="46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711843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257356" y="1601712"/>
            <a:ext cx="1996666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11650" y="1484784"/>
            <a:ext cx="4108886" cy="51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1276" y="2528712"/>
            <a:ext cx="2932041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4848" y="2276872"/>
            <a:ext cx="4405687" cy="71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4848" y="3356992"/>
            <a:ext cx="44056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3782" y="4374344"/>
            <a:ext cx="4306753" cy="5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4847" y="5291992"/>
            <a:ext cx="4405687" cy="61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9254777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228924" y="1628800"/>
            <a:ext cx="3259564" cy="56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72064" y="2492896"/>
            <a:ext cx="3816423" cy="53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1785" y="3284985"/>
            <a:ext cx="2028110" cy="5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064" y="3405256"/>
            <a:ext cx="3816423" cy="52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77" y="4149080"/>
            <a:ext cx="3749110" cy="57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064" y="5085184"/>
            <a:ext cx="1823467" cy="45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521221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669377" y="2861656"/>
            <a:ext cx="1033571" cy="58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69376" y="4835446"/>
            <a:ext cx="8539191" cy="6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1178" y="5733256"/>
            <a:ext cx="6559117" cy="66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46" y="1484784"/>
            <a:ext cx="11340000" cy="412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8699" y="2733571"/>
            <a:ext cx="476070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666" y="3744040"/>
            <a:ext cx="542720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6558" y="4445833"/>
            <a:ext cx="5402900" cy="84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