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8" r:id="rId4"/>
    <p:sldId id="336" r:id="rId5"/>
    <p:sldId id="335" r:id="rId6"/>
    <p:sldId id="334" r:id="rId7"/>
    <p:sldId id="333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23392"/>
            <a:ext cx="12097344" cy="811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19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4240" y="4949888"/>
            <a:ext cx="9288216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836712"/>
            <a:ext cx="65399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431" y="3952026"/>
            <a:ext cx="181206" cy="21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8566" y="4941015"/>
            <a:ext cx="296519" cy="24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3329" y="5453945"/>
            <a:ext cx="1368152" cy="31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5670"/>
            <a:ext cx="11340000" cy="37394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44" y="4077072"/>
            <a:ext cx="7620752" cy="291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340768"/>
            <a:ext cx="10907952" cy="443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7848" y="141277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8946" y="2348880"/>
            <a:ext cx="5773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rot="10800000" flipV="1">
            <a:off x="7608168" y="3206613"/>
            <a:ext cx="467092" cy="44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962" y="4077072"/>
            <a:ext cx="2956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3543" y="4941168"/>
            <a:ext cx="8105404" cy="60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08"/>
          <a:stretch>
            <a:fillRect/>
          </a:stretch>
        </p:blipFill>
        <p:spPr>
          <a:xfrm>
            <a:off x="9400806" y="2117550"/>
            <a:ext cx="2796216" cy="291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2"/>
          <a:stretch>
            <a:fillRect/>
          </a:stretch>
        </p:blipFill>
        <p:spPr>
          <a:xfrm>
            <a:off x="1309550" y="692696"/>
            <a:ext cx="982701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0910" y="883207"/>
            <a:ext cx="552241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282" y="1624795"/>
            <a:ext cx="3110556" cy="66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1086" y="3293704"/>
            <a:ext cx="2708920" cy="78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464" y="4512443"/>
            <a:ext cx="533198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2" r="17008"/>
          <a:stretch>
            <a:fillRect/>
          </a:stretch>
        </p:blipFill>
        <p:spPr>
          <a:xfrm>
            <a:off x="5015880" y="3970912"/>
            <a:ext cx="3096344" cy="291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82790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2212" y="2818204"/>
            <a:ext cx="785497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3971" y="3645565"/>
            <a:ext cx="1751729" cy="32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14" y="4021005"/>
            <a:ext cx="2008928" cy="29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2467" y="4250441"/>
            <a:ext cx="743790" cy="26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3357" y="4361683"/>
            <a:ext cx="1473677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2205" y="4639787"/>
            <a:ext cx="778546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3942" y="5786967"/>
            <a:ext cx="1070501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0257" y="6141550"/>
            <a:ext cx="778546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41020"/>
            <a:ext cx="11340000" cy="2787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>
            <a:fillRect/>
          </a:stretch>
        </p:blipFill>
        <p:spPr>
          <a:xfrm>
            <a:off x="191344" y="3123997"/>
            <a:ext cx="5988962" cy="30972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>
            <a:fillRect/>
          </a:stretch>
        </p:blipFill>
        <p:spPr>
          <a:xfrm>
            <a:off x="6096000" y="3691277"/>
            <a:ext cx="6240056" cy="2342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18" y="1124744"/>
            <a:ext cx="11340000" cy="203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1629" y="2376990"/>
            <a:ext cx="1475818" cy="44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>
            <a:fillRect/>
          </a:stretch>
        </p:blipFill>
        <p:spPr>
          <a:xfrm>
            <a:off x="3171695" y="3160839"/>
            <a:ext cx="5988962" cy="3097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190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5044" y="912634"/>
            <a:ext cx="1704333" cy="42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3180" y="1916700"/>
            <a:ext cx="1723375" cy="43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0" r="38406"/>
          <a:stretch>
            <a:fillRect/>
          </a:stretch>
        </p:blipFill>
        <p:spPr>
          <a:xfrm>
            <a:off x="7119456" y="3429000"/>
            <a:ext cx="3396674" cy="309721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22815"/>
            <a:ext cx="11340000" cy="20693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79576" y="3446006"/>
            <a:ext cx="2664762" cy="74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>
            <a:fillRect/>
          </a:stretch>
        </p:blipFill>
        <p:spPr>
          <a:xfrm>
            <a:off x="586527" y="4332340"/>
            <a:ext cx="6240056" cy="2342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665054" cy="5976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