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40" r:id="rId4"/>
    <p:sldId id="339" r:id="rId5"/>
    <p:sldId id="337" r:id="rId6"/>
    <p:sldId id="336" r:id="rId7"/>
    <p:sldId id="335" r:id="rId8"/>
    <p:sldId id="334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3950" y="1666875"/>
            <a:ext cx="994410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48680"/>
            <a:ext cx="11340000" cy="4471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3557" y="2531839"/>
            <a:ext cx="1980453" cy="4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7260" y="3162333"/>
            <a:ext cx="6496668" cy="70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1316" y="4219848"/>
            <a:ext cx="3025908" cy="58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3996394"/>
            <a:ext cx="6867476" cy="2744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1758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1971" y="2046783"/>
            <a:ext cx="1628161" cy="47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708920"/>
            <a:ext cx="8747712" cy="3496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276" y="1031806"/>
            <a:ext cx="11340000" cy="1736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4895" y="1031806"/>
            <a:ext cx="1697877" cy="61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6810" y="1904623"/>
            <a:ext cx="6991706" cy="63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060" y="2924944"/>
            <a:ext cx="8747712" cy="3496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1703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9016" y="1349850"/>
            <a:ext cx="1609118" cy="48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83802" y="2097748"/>
            <a:ext cx="1085440" cy="61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695058"/>
            <a:ext cx="8747712" cy="3496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964667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81288" y="2118233"/>
            <a:ext cx="5042400" cy="57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7200" y="2288438"/>
            <a:ext cx="485978" cy="39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5474" y="3042201"/>
            <a:ext cx="1393138" cy="40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36106" y="3034096"/>
            <a:ext cx="1385038" cy="39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91240" y="3633863"/>
            <a:ext cx="3080366" cy="583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31452" y="4549726"/>
            <a:ext cx="907159" cy="38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37359" y="4549726"/>
            <a:ext cx="963857" cy="37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23024" y="5279173"/>
            <a:ext cx="1385038" cy="43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65685" y="5279173"/>
            <a:ext cx="1425536" cy="42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692785"/>
            <a:ext cx="8806180" cy="26765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0505" y="2708910"/>
            <a:ext cx="47307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435" y="3429000"/>
            <a:ext cx="8806180" cy="335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579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8386" y="2610980"/>
            <a:ext cx="371335" cy="40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44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7907" y="2195641"/>
            <a:ext cx="428463" cy="39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4143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9437" y="1607723"/>
            <a:ext cx="342770" cy="39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65" y="643890"/>
            <a:ext cx="9737090" cy="7410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375" y="1400175"/>
            <a:ext cx="9737090" cy="1414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130" y="2830195"/>
            <a:ext cx="9737090" cy="3848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11030" y="3100705"/>
            <a:ext cx="27813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2165" y="4705350"/>
            <a:ext cx="26162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82480" y="5467350"/>
            <a:ext cx="24511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49565" y="6130290"/>
            <a:ext cx="27813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5" grpId="1" animBg="1"/>
      <p:bldP spid="6" grpId="1" animBg="1"/>
      <p:bldP spid="7" grpId="1" animBg="1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340000" cy="5492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4464" y="4847709"/>
            <a:ext cx="428463" cy="39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92506"/>
            <a:ext cx="10907952" cy="305251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3403312"/>
            <a:ext cx="8747712" cy="3496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2025-01-16T01:15:45Z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