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5" r:id="rId4"/>
    <p:sldId id="356" r:id="rId5"/>
    <p:sldId id="353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57" r:id="rId24"/>
    <p:sldId id="332" r:id="rId25"/>
    <p:sldId id="330" r:id="rId26"/>
    <p:sldId id="329" r:id="rId27"/>
    <p:sldId id="328" r:id="rId28"/>
    <p:sldId id="327" r:id="rId29"/>
    <p:sldId id="358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6900" y="2867025"/>
            <a:ext cx="845820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747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378" y="4001267"/>
            <a:ext cx="437984" cy="3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066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028" y="4683606"/>
            <a:ext cx="380856" cy="39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6"/>
          <a:stretch>
            <a:fillRect/>
          </a:stretch>
        </p:blipFill>
        <p:spPr>
          <a:xfrm>
            <a:off x="1991544" y="1628800"/>
            <a:ext cx="8568952" cy="371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22057"/>
            <a:ext cx="11340000" cy="5703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241" y="2109588"/>
            <a:ext cx="342770" cy="4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1599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9258" y="2789035"/>
            <a:ext cx="341224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7990"/>
            <a:ext cx="11340000" cy="2882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64975"/>
            <a:ext cx="11340000" cy="50283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9720" y="3636275"/>
            <a:ext cx="371335" cy="3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750044"/>
            <a:ext cx="11340000" cy="369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121" y="2969072"/>
            <a:ext cx="371335" cy="39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8720"/>
            <a:ext cx="11340000" cy="5509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5556" y="2100238"/>
            <a:ext cx="428463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1933"/>
            <a:ext cx="11340000" cy="186971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3"/>
          <a:stretch>
            <a:fillRect/>
          </a:stretch>
        </p:blipFill>
        <p:spPr>
          <a:xfrm>
            <a:off x="2279576" y="1340768"/>
            <a:ext cx="7488832" cy="5061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13741"/>
            <a:ext cx="11340000" cy="3230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30628" y="3443293"/>
            <a:ext cx="542720" cy="4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692696"/>
            <a:ext cx="11340000" cy="2655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9555" y="874167"/>
            <a:ext cx="1190176" cy="52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3837" y="2727090"/>
            <a:ext cx="1418690" cy="46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84"/>
          <a:stretch>
            <a:fillRect/>
          </a:stretch>
        </p:blipFill>
        <p:spPr>
          <a:xfrm>
            <a:off x="1092704" y="3283215"/>
            <a:ext cx="11340000" cy="8025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73459" y="3387980"/>
            <a:ext cx="875969" cy="4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3"/>
          <a:stretch>
            <a:fillRect/>
          </a:stretch>
        </p:blipFill>
        <p:spPr>
          <a:xfrm>
            <a:off x="3791744" y="3225888"/>
            <a:ext cx="5184576" cy="3503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5" b="22377"/>
          <a:stretch>
            <a:fillRect/>
          </a:stretch>
        </p:blipFill>
        <p:spPr>
          <a:xfrm>
            <a:off x="1055440" y="980728"/>
            <a:ext cx="11340000" cy="26240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29848" y="1088901"/>
            <a:ext cx="533198" cy="49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8764" y="1916832"/>
            <a:ext cx="46411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6194" y="2852936"/>
            <a:ext cx="3227053" cy="56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3"/>
          <a:stretch>
            <a:fillRect/>
          </a:stretch>
        </p:blipFill>
        <p:spPr>
          <a:xfrm>
            <a:off x="3791744" y="3225888"/>
            <a:ext cx="5184576" cy="3503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15" r="16181"/>
          <a:stretch>
            <a:fillRect/>
          </a:stretch>
        </p:blipFill>
        <p:spPr>
          <a:xfrm>
            <a:off x="1343472" y="1556792"/>
            <a:ext cx="9505056" cy="89581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046796" y="1556792"/>
            <a:ext cx="29850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3"/>
          <a:stretch>
            <a:fillRect/>
          </a:stretch>
        </p:blipFill>
        <p:spPr>
          <a:xfrm>
            <a:off x="3431704" y="2348880"/>
            <a:ext cx="5184576" cy="3503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050" y="697230"/>
            <a:ext cx="9869805" cy="358267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4077072"/>
            <a:ext cx="6875504" cy="2724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764704"/>
            <a:ext cx="11340000" cy="3639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2610" y="2429609"/>
            <a:ext cx="6602598" cy="83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0494" y="3680076"/>
            <a:ext cx="1675768" cy="51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6"/>
          <a:stretch>
            <a:fillRect/>
          </a:stretch>
        </p:blipFill>
        <p:spPr>
          <a:xfrm>
            <a:off x="4478858" y="3573016"/>
            <a:ext cx="6834684" cy="2938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27610"/>
            <a:ext cx="11340000" cy="2812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2064" y="1046913"/>
            <a:ext cx="561764" cy="43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6195" y="1835468"/>
            <a:ext cx="9635765" cy="65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5238" y="2887157"/>
            <a:ext cx="1094962" cy="4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616296"/>
            <a:ext cx="6875504" cy="2724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1747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8192" y="2232514"/>
            <a:ext cx="2694559" cy="41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140968"/>
            <a:ext cx="6875504" cy="2724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31705"/>
            <a:ext cx="11340000" cy="368938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0" t="3043" r="42851" b="45223"/>
          <a:stretch>
            <a:fillRect/>
          </a:stretch>
        </p:blipFill>
        <p:spPr>
          <a:xfrm>
            <a:off x="3215680" y="4077072"/>
            <a:ext cx="6624736" cy="2448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5680" y="4077072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680" y="4869160"/>
            <a:ext cx="6336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3672" y="5805263"/>
            <a:ext cx="5904656" cy="88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56" r="41581"/>
          <a:stretch>
            <a:fillRect/>
          </a:stretch>
        </p:blipFill>
        <p:spPr>
          <a:xfrm>
            <a:off x="2802400" y="548680"/>
            <a:ext cx="6624736" cy="221211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888" y="2708920"/>
            <a:ext cx="11340000" cy="392239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567609" y="1654738"/>
            <a:ext cx="2736304" cy="105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8888" y="2901909"/>
            <a:ext cx="2736304" cy="59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3934" y="3693997"/>
            <a:ext cx="5610298" cy="67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8888" y="4653136"/>
            <a:ext cx="6011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32080" y="5877272"/>
            <a:ext cx="7972432" cy="75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20561"/>
            <a:ext cx="11340000" cy="381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6654" y="2564106"/>
            <a:ext cx="1176978" cy="64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1138" y="2789672"/>
            <a:ext cx="1075919" cy="36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677" y="3429001"/>
            <a:ext cx="5650379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3329" y="4509121"/>
            <a:ext cx="7169175" cy="59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76672"/>
            <a:ext cx="11340000" cy="4718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4431" y="1668224"/>
            <a:ext cx="533198" cy="4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5414" y="2429608"/>
            <a:ext cx="4524578" cy="64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5061" y="3365712"/>
            <a:ext cx="3844171" cy="65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8965" y="3293705"/>
            <a:ext cx="5391027" cy="7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4582" y="4301816"/>
            <a:ext cx="4410714" cy="66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76" y="4966118"/>
            <a:ext cx="11340000" cy="193056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411790" y="6141660"/>
            <a:ext cx="695062" cy="41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5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01"/>
          <a:stretch>
            <a:fillRect/>
          </a:stretch>
        </p:blipFill>
        <p:spPr>
          <a:xfrm>
            <a:off x="1127448" y="764704"/>
            <a:ext cx="10479894" cy="5800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2018391"/>
            <a:ext cx="11340000" cy="38721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53"/>
          <a:stretch>
            <a:fillRect/>
          </a:stretch>
        </p:blipFill>
        <p:spPr>
          <a:xfrm>
            <a:off x="300616" y="1268760"/>
            <a:ext cx="11377264" cy="853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15360" y="1382016"/>
            <a:ext cx="668766" cy="72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04664"/>
            <a:ext cx="11340000" cy="580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4363" y="1652018"/>
            <a:ext cx="571284" cy="47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096" y="2357600"/>
            <a:ext cx="6777456" cy="77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91240" y="3375461"/>
            <a:ext cx="6504407" cy="71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3532" y="4651382"/>
            <a:ext cx="1256826" cy="45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67636" y="5336951"/>
            <a:ext cx="2551739" cy="67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560" y="6012344"/>
            <a:ext cx="11340000" cy="96534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045474" y="6120763"/>
            <a:ext cx="3754382" cy="54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  <p:bldP spid="13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01360"/>
            <a:ext cx="100876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8081" y="2666909"/>
            <a:ext cx="389615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37288"/>
            <a:ext cx="11340000" cy="3983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4" y="3810189"/>
            <a:ext cx="428463" cy="3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2025-01-16T01:14:46Z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