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7" r:id="rId20"/>
    <p:sldId id="356" r:id="rId21"/>
    <p:sldId id="335" r:id="rId22"/>
    <p:sldId id="334" r:id="rId23"/>
    <p:sldId id="333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2712" y="2914650"/>
            <a:ext cx="68865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847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175368"/>
            <a:ext cx="371335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62253"/>
            <a:ext cx="11340000" cy="3933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985" y="2767067"/>
            <a:ext cx="342770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916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858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132278"/>
            <a:ext cx="380856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8904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34778"/>
            <a:ext cx="11340000" cy="296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79776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211" y="2604721"/>
            <a:ext cx="3573557" cy="5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6054" y="3540825"/>
            <a:ext cx="5599882" cy="63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6634" y="4404920"/>
            <a:ext cx="5180790" cy="73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t="28849" r="9831"/>
          <a:stretch>
            <a:fillRect/>
          </a:stretch>
        </p:blipFill>
        <p:spPr>
          <a:xfrm>
            <a:off x="4043729" y="5234378"/>
            <a:ext cx="7776864" cy="1651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385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0006" y="921412"/>
            <a:ext cx="561763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0434" y="3875673"/>
            <a:ext cx="1190176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t="28849" r="9831"/>
          <a:stretch>
            <a:fillRect/>
          </a:stretch>
        </p:blipFill>
        <p:spPr>
          <a:xfrm>
            <a:off x="2351584" y="4464187"/>
            <a:ext cx="7776864" cy="1651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1340000" cy="19582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3143672" y="2132856"/>
            <a:ext cx="5904656" cy="40628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31"/>
          <a:stretch>
            <a:fillRect/>
          </a:stretch>
        </p:blipFill>
        <p:spPr>
          <a:xfrm>
            <a:off x="1055440" y="5877272"/>
            <a:ext cx="11340000" cy="9335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15691" y="6124968"/>
            <a:ext cx="1085440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0"/>
          <a:stretch>
            <a:fillRect/>
          </a:stretch>
        </p:blipFill>
        <p:spPr>
          <a:xfrm>
            <a:off x="882028" y="620688"/>
            <a:ext cx="11340000" cy="2935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2053" y="1637520"/>
            <a:ext cx="5134527" cy="64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783" y="2579191"/>
            <a:ext cx="7043477" cy="7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3694340" y="3356992"/>
            <a:ext cx="5040560" cy="3468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763936" cy="45156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096000" y="2533833"/>
            <a:ext cx="4987256" cy="55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61571" y="3401209"/>
            <a:ext cx="8713824" cy="65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6550" y="4370357"/>
            <a:ext cx="1139130" cy="61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4845953" y="4077072"/>
            <a:ext cx="4084270" cy="2810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103701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26343" y="2933665"/>
            <a:ext cx="3277465" cy="83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1330" y="4083223"/>
            <a:ext cx="2702358" cy="65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1330" y="4956037"/>
            <a:ext cx="2702358" cy="64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21330" y="5839053"/>
            <a:ext cx="2702358" cy="62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1340000" cy="2013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6519" y="964363"/>
            <a:ext cx="4855401" cy="60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8106" y="1915168"/>
            <a:ext cx="8471726" cy="65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3359696" y="2774639"/>
            <a:ext cx="5472608" cy="3765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980728"/>
            <a:ext cx="11340000" cy="328030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>
          <a:xfrm>
            <a:off x="1308728" y="4278237"/>
            <a:ext cx="11340000" cy="182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61" r="8779"/>
          <a:stretch>
            <a:fillRect/>
          </a:stretch>
        </p:blipFill>
        <p:spPr>
          <a:xfrm>
            <a:off x="1127448" y="548680"/>
            <a:ext cx="10344512" cy="27791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420888"/>
            <a:ext cx="9467792" cy="4048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1340000" cy="4027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7242" y="862906"/>
            <a:ext cx="1114005" cy="49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179" y="2824439"/>
            <a:ext cx="2332745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5478" y="2645632"/>
            <a:ext cx="1798449" cy="64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1701" y="3795683"/>
            <a:ext cx="1104483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438699"/>
            <a:ext cx="7631316" cy="3263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11340000" cy="3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4554" y="2429608"/>
            <a:ext cx="8059374" cy="7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8257" y="3691820"/>
            <a:ext cx="1551989" cy="4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144" y="3933056"/>
            <a:ext cx="6838156" cy="2923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20083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3503712" y="2509398"/>
            <a:ext cx="5616624" cy="4348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1886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4489" y="980728"/>
            <a:ext cx="3059439" cy="6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8444" y="2060848"/>
            <a:ext cx="689164" cy="52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3575720" y="2321036"/>
            <a:ext cx="5616624" cy="4348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291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4464" y="921575"/>
            <a:ext cx="923576" cy="51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5673" y="959722"/>
            <a:ext cx="809319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2147" y="1932462"/>
            <a:ext cx="1180654" cy="4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3503712" y="2509398"/>
            <a:ext cx="5616624" cy="4348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2907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4112" y="1853545"/>
            <a:ext cx="7229816" cy="69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3709" y="3019437"/>
            <a:ext cx="4132292" cy="4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6594436" y="2809372"/>
            <a:ext cx="5040560" cy="3902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0580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0995" y="3318214"/>
            <a:ext cx="2035251" cy="45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103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29288"/>
            <a:ext cx="11340000" cy="3999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3830" y="1510016"/>
            <a:ext cx="3996121" cy="6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8642" y="2695772"/>
            <a:ext cx="2589823" cy="44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9826" y="3526240"/>
            <a:ext cx="5110125" cy="60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8642" y="4409810"/>
            <a:ext cx="5180790" cy="71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2634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9051" y="1925552"/>
            <a:ext cx="3896885" cy="5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496" y="2861656"/>
            <a:ext cx="6159104" cy="60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9797" y="3725752"/>
            <a:ext cx="2516139" cy="72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1952" y="4710061"/>
            <a:ext cx="9173983" cy="72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19782" y="5928621"/>
            <a:ext cx="1872518" cy="48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7683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70960" y="3077681"/>
            <a:ext cx="7848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4140" y="4309989"/>
            <a:ext cx="1637682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3610" y="5021897"/>
            <a:ext cx="6828069" cy="71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68" y="1988840"/>
            <a:ext cx="11340000" cy="3018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0113" y="2265815"/>
            <a:ext cx="3342014" cy="51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831" y="3259108"/>
            <a:ext cx="561763" cy="47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5327" y="3249557"/>
            <a:ext cx="580806" cy="50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9080" y="3259108"/>
            <a:ext cx="523677" cy="47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702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5036" y="3701037"/>
            <a:ext cx="380856" cy="3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2025-01-16T01:16:03Z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