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8" r:id="rId4"/>
    <p:sldId id="357" r:id="rId5"/>
    <p:sldId id="356" r:id="rId6"/>
    <p:sldId id="354" r:id="rId7"/>
    <p:sldId id="353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75" y="2886075"/>
            <a:ext cx="100774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4771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0292" y="3391317"/>
            <a:ext cx="380856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/>
          <a:stretch>
            <a:fillRect/>
          </a:stretch>
        </p:blipFill>
        <p:spPr>
          <a:xfrm>
            <a:off x="767408" y="1595404"/>
            <a:ext cx="10657184" cy="3667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61634"/>
            <a:ext cx="11340000" cy="4643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1249" y="3316583"/>
            <a:ext cx="342770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559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2047686"/>
            <a:ext cx="371335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89374"/>
            <a:ext cx="11340000" cy="461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92696"/>
            <a:ext cx="11340000" cy="4832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85"/>
          <a:stretch>
            <a:fillRect/>
          </a:stretch>
        </p:blipFill>
        <p:spPr>
          <a:xfrm>
            <a:off x="1055440" y="5445224"/>
            <a:ext cx="11340000" cy="936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722" y="5683300"/>
            <a:ext cx="371334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55"/>
          <a:stretch>
            <a:fillRect/>
          </a:stretch>
        </p:blipFill>
        <p:spPr>
          <a:xfrm>
            <a:off x="732664" y="701268"/>
            <a:ext cx="11340000" cy="44559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52" y="4932596"/>
            <a:ext cx="11340000" cy="188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388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741681"/>
            <a:ext cx="380856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551180" y="4288155"/>
            <a:ext cx="5430520" cy="23482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>
            <a:fillRect/>
          </a:stretch>
        </p:blipFill>
        <p:spPr>
          <a:xfrm>
            <a:off x="6196330" y="4334510"/>
            <a:ext cx="551624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1"/>
          <a:stretch>
            <a:fillRect/>
          </a:stretch>
        </p:blipFill>
        <p:spPr>
          <a:xfrm>
            <a:off x="1343596" y="620802"/>
            <a:ext cx="9217024" cy="36896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551180" y="4288155"/>
            <a:ext cx="5339080" cy="23082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>
            <a:fillRect/>
          </a:stretch>
        </p:blipFill>
        <p:spPr>
          <a:xfrm>
            <a:off x="6196330" y="4334510"/>
            <a:ext cx="542417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97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81665"/>
            <a:ext cx="11340000" cy="5083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34977" y="2722163"/>
            <a:ext cx="1075919" cy="4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5" y="2769852"/>
            <a:ext cx="828362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3718" y="3656866"/>
            <a:ext cx="1104483" cy="4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37798" y="3656866"/>
            <a:ext cx="466549" cy="48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6967" y="4572494"/>
            <a:ext cx="542720" cy="4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35" y="836712"/>
            <a:ext cx="1121099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4451" y="4255787"/>
            <a:ext cx="376523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908720"/>
            <a:ext cx="11340000" cy="84081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1925552"/>
            <a:ext cx="11340000" cy="4493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5453" y="2106831"/>
            <a:ext cx="361813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72" y="801360"/>
            <a:ext cx="103398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8097" y="3591920"/>
            <a:ext cx="1015750" cy="44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7676" y="4478640"/>
            <a:ext cx="321220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592502"/>
            <a:ext cx="11340000" cy="3772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7856" y="1802402"/>
            <a:ext cx="1313954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098" y="3650596"/>
            <a:ext cx="390377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6" t="30053" r="696" b="5136"/>
          <a:stretch>
            <a:fillRect/>
          </a:stretch>
        </p:blipFill>
        <p:spPr>
          <a:xfrm>
            <a:off x="4871864" y="3356992"/>
            <a:ext cx="3888432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1340000" cy="275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162" y="1751739"/>
            <a:ext cx="1085440" cy="46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9534" y="2715373"/>
            <a:ext cx="847405" cy="39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6" t="30053" r="696" b="5136"/>
          <a:stretch>
            <a:fillRect/>
          </a:stretch>
        </p:blipFill>
        <p:spPr>
          <a:xfrm>
            <a:off x="4871864" y="3356992"/>
            <a:ext cx="3888432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17" y="801360"/>
            <a:ext cx="1068049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12823" y="6023341"/>
            <a:ext cx="555995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773033"/>
            <a:ext cx="11340000" cy="17198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7088" b="-1037"/>
          <a:stretch>
            <a:fillRect/>
          </a:stretch>
        </p:blipFill>
        <p:spPr>
          <a:xfrm>
            <a:off x="2495600" y="2469782"/>
            <a:ext cx="7213468" cy="4343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88798"/>
            <a:ext cx="11340000" cy="262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231" y="808274"/>
            <a:ext cx="1114005" cy="3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7833" y="2630885"/>
            <a:ext cx="885491" cy="4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7088" b="-1037"/>
          <a:stretch>
            <a:fillRect/>
          </a:stretch>
        </p:blipFill>
        <p:spPr>
          <a:xfrm>
            <a:off x="2783632" y="3141742"/>
            <a:ext cx="6336704" cy="381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707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79814" y="1421496"/>
            <a:ext cx="1871465" cy="63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3694" y="1421496"/>
            <a:ext cx="12479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79815" y="4157800"/>
            <a:ext cx="1237784" cy="59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2804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8239" y="836713"/>
            <a:ext cx="557697" cy="70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7685" y="1853544"/>
            <a:ext cx="177737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2219" y="2019594"/>
            <a:ext cx="1190176" cy="3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249" y="2887677"/>
            <a:ext cx="2704080" cy="50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11" y="3641287"/>
            <a:ext cx="11340000" cy="27658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011563" y="4532934"/>
            <a:ext cx="1356245" cy="7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49750" y="5682296"/>
            <a:ext cx="5474811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77546"/>
            <a:ext cx="11340000" cy="1902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5439" y="2558274"/>
            <a:ext cx="1294393" cy="62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7404" y="3422370"/>
            <a:ext cx="1279980" cy="65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48" y="900000"/>
            <a:ext cx="11340000" cy="1216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116975"/>
            <a:ext cx="11340000" cy="40989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05171" y="3708910"/>
            <a:ext cx="428463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692696"/>
            <a:ext cx="11340000" cy="17812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1583300"/>
            <a:ext cx="7845652" cy="5063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620688"/>
            <a:ext cx="11340000" cy="186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7240" y="1608775"/>
            <a:ext cx="8982699" cy="6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" r="5466" b="1"/>
          <a:stretch>
            <a:fillRect/>
          </a:stretch>
        </p:blipFill>
        <p:spPr>
          <a:xfrm>
            <a:off x="2999656" y="2348880"/>
            <a:ext cx="6552728" cy="4409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1830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8365" y="692696"/>
            <a:ext cx="3091587" cy="66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248" y="1637520"/>
            <a:ext cx="6789367" cy="6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" r="5466" b="1"/>
          <a:stretch>
            <a:fillRect/>
          </a:stretch>
        </p:blipFill>
        <p:spPr>
          <a:xfrm>
            <a:off x="2999656" y="2348880"/>
            <a:ext cx="6552728" cy="4409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