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8362" y="2876550"/>
            <a:ext cx="79152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72" y="908720"/>
            <a:ext cx="11340000" cy="1825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0370" y="1224114"/>
            <a:ext cx="1980453" cy="38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327" y="2141624"/>
            <a:ext cx="4846397" cy="44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426000" y="2875042"/>
            <a:ext cx="11340000" cy="361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25" y="668580"/>
            <a:ext cx="10608076" cy="6144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6426" y="4418364"/>
            <a:ext cx="578086" cy="52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57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119167"/>
            <a:ext cx="428463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73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934874"/>
            <a:ext cx="380856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71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96532"/>
            <a:ext cx="437984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710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2040" y="4195631"/>
            <a:ext cx="5040560" cy="6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496" y="5021896"/>
            <a:ext cx="2592288" cy="68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47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0110" y="908720"/>
            <a:ext cx="5096442" cy="6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3712" y="1927699"/>
            <a:ext cx="4398224" cy="5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0589" y="2717641"/>
            <a:ext cx="4961947" cy="7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8448" y="3699008"/>
            <a:ext cx="6309712" cy="6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36181" y="4612752"/>
            <a:ext cx="4476355" cy="76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8926" y="5594119"/>
            <a:ext cx="5095098" cy="6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9759315" cy="367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687" y="1628984"/>
            <a:ext cx="428463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1919605" y="4365625"/>
            <a:ext cx="8861425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8"/>
          <a:stretch>
            <a:fillRect/>
          </a:stretch>
        </p:blipFill>
        <p:spPr>
          <a:xfrm>
            <a:off x="516640" y="692696"/>
            <a:ext cx="11340000" cy="381642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46744"/>
          <a:stretch>
            <a:fillRect/>
          </a:stretch>
        </p:blipFill>
        <p:spPr>
          <a:xfrm>
            <a:off x="1288557" y="4437113"/>
            <a:ext cx="4799896" cy="218657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3" r="38992" b="1785"/>
          <a:stretch>
            <a:fillRect/>
          </a:stretch>
        </p:blipFill>
        <p:spPr>
          <a:xfrm>
            <a:off x="6384032" y="4797152"/>
            <a:ext cx="4871904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40436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01"/>
          <a:stretch>
            <a:fillRect/>
          </a:stretch>
        </p:blipFill>
        <p:spPr>
          <a:xfrm>
            <a:off x="119336" y="1052736"/>
            <a:ext cx="11340000" cy="864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4424" y="1288102"/>
            <a:ext cx="38085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19273"/>
            <a:ext cx="11340000" cy="32194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2423" y="3428999"/>
            <a:ext cx="561763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7083" y="3409949"/>
            <a:ext cx="571284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8897" y="3428999"/>
            <a:ext cx="533197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0207" y="3448049"/>
            <a:ext cx="533197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1670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82144"/>
            <a:ext cx="10619920" cy="4522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149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4211" y="917889"/>
            <a:ext cx="942619" cy="37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1524752" y="2228512"/>
            <a:ext cx="9505056" cy="4489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 b="38094"/>
          <a:stretch>
            <a:fillRect/>
          </a:stretch>
        </p:blipFill>
        <p:spPr>
          <a:xfrm>
            <a:off x="983432" y="814589"/>
            <a:ext cx="10225136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5497" y="2731873"/>
            <a:ext cx="485591" cy="4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2711624" y="3284984"/>
            <a:ext cx="7275328" cy="3436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104" y="5500987"/>
            <a:ext cx="11340000" cy="88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4345" y="5581715"/>
            <a:ext cx="4463679" cy="61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86"/>
          <a:stretch>
            <a:fillRect/>
          </a:stretch>
        </p:blipFill>
        <p:spPr>
          <a:xfrm>
            <a:off x="852000" y="3852666"/>
            <a:ext cx="11340000" cy="166722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2674360" y="766340"/>
            <a:ext cx="6843280" cy="3231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16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51158"/>
            <a:ext cx="11340000" cy="395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3312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8912" y="2489959"/>
            <a:ext cx="8250960" cy="65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7149" y="3452048"/>
            <a:ext cx="1342518" cy="4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5" r="76505"/>
          <a:stretch>
            <a:fillRect/>
          </a:stretch>
        </p:blipFill>
        <p:spPr>
          <a:xfrm>
            <a:off x="4583832" y="3468397"/>
            <a:ext cx="2664296" cy="291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0"/>
            <a:ext cx="11340000" cy="4882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3786140"/>
            <a:ext cx="1656725" cy="5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517841"/>
            <a:ext cx="88358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5426251"/>
            <a:ext cx="437984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2" t="26213" r="58091"/>
          <a:stretch>
            <a:fillRect/>
          </a:stretch>
        </p:blipFill>
        <p:spPr>
          <a:xfrm>
            <a:off x="10013030" y="2132856"/>
            <a:ext cx="1775520" cy="2918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6985"/>
            <a:ext cx="11340000" cy="5714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5068153"/>
            <a:ext cx="7410696" cy="64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198" y="6074690"/>
            <a:ext cx="1056876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4" t="26335" r="37136"/>
          <a:stretch>
            <a:fillRect/>
          </a:stretch>
        </p:blipFill>
        <p:spPr>
          <a:xfrm>
            <a:off x="9768408" y="2243246"/>
            <a:ext cx="2304256" cy="29139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83909" y="2212367"/>
            <a:ext cx="390377" cy="88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1340000" cy="330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5296" y="2560436"/>
            <a:ext cx="1484056" cy="51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3" t="20947" r="9942"/>
          <a:stretch>
            <a:fillRect/>
          </a:stretch>
        </p:blipFill>
        <p:spPr>
          <a:xfrm>
            <a:off x="5015880" y="3394564"/>
            <a:ext cx="3384376" cy="3127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11195" y="4402676"/>
            <a:ext cx="60937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80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3733" y="2401920"/>
            <a:ext cx="1104483" cy="48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2046" y="4020720"/>
            <a:ext cx="2689914" cy="70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1416" y="5093904"/>
            <a:ext cx="5680104" cy="54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844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2212" y="4687036"/>
            <a:ext cx="2095127" cy="43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6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5198" y="2501616"/>
            <a:ext cx="2128730" cy="6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34" y="3365712"/>
            <a:ext cx="6836974" cy="6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6256" y="4432312"/>
            <a:ext cx="1609118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8"/>
          <a:stretch>
            <a:fillRect/>
          </a:stretch>
        </p:blipFill>
        <p:spPr>
          <a:xfrm>
            <a:off x="695325" y="1340485"/>
            <a:ext cx="11339830" cy="252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1343467" y="2493168"/>
            <a:ext cx="9048368" cy="3899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91"/>
          <a:stretch>
            <a:fillRect/>
          </a:stretch>
        </p:blipFill>
        <p:spPr>
          <a:xfrm>
            <a:off x="695960" y="1484347"/>
            <a:ext cx="11339830" cy="8924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1123" y="1710658"/>
            <a:ext cx="371335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11215"/>
            <a:ext cx="11340000" cy="463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46640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0412" y="1782837"/>
            <a:ext cx="533198" cy="41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695400" y="3140968"/>
            <a:ext cx="11340000" cy="361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55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6810" y="1717315"/>
            <a:ext cx="542720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6860" y="1736387"/>
            <a:ext cx="48559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1775520" y="3912230"/>
            <a:ext cx="9179760" cy="2925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