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24" r:id="rId3"/>
    <p:sldId id="355" r:id="rId4"/>
    <p:sldId id="354" r:id="rId5"/>
    <p:sldId id="352" r:id="rId6"/>
    <p:sldId id="351" r:id="rId7"/>
    <p:sldId id="350" r:id="rId8"/>
    <p:sldId id="348" r:id="rId9"/>
    <p:sldId id="347" r:id="rId10"/>
    <p:sldId id="345" r:id="rId11"/>
    <p:sldId id="344" r:id="rId12"/>
    <p:sldId id="343" r:id="rId13"/>
    <p:sldId id="342" r:id="rId14"/>
    <p:sldId id="341" r:id="rId15"/>
    <p:sldId id="340" r:id="rId16"/>
    <p:sldId id="338" r:id="rId17"/>
    <p:sldId id="337" r:id="rId18"/>
    <p:sldId id="336" r:id="rId19"/>
    <p:sldId id="335" r:id="rId20"/>
    <p:sldId id="334" r:id="rId21"/>
    <p:sldId id="333" r:id="rId22"/>
    <p:sldId id="332" r:id="rId23"/>
    <p:sldId id="356" r:id="rId24"/>
    <p:sldId id="330" r:id="rId25"/>
    <p:sldId id="329" r:id="rId26"/>
    <p:sldId id="327" r:id="rId27"/>
    <p:sldId id="326" r:id="rId28"/>
    <p:sldId id="325" r:id="rId29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28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337" y="3054127"/>
            <a:ext cx="11953326" cy="74974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908720"/>
            <a:ext cx="11340000" cy="540369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25036" y="3939365"/>
            <a:ext cx="371335" cy="4002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052736"/>
            <a:ext cx="11340000" cy="52760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86950" y="2176525"/>
            <a:ext cx="380856" cy="390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908720"/>
            <a:ext cx="11340000" cy="53815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90292" y="3937603"/>
            <a:ext cx="380856" cy="390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908720"/>
            <a:ext cx="10913732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25740" y="2843326"/>
            <a:ext cx="366540" cy="3759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476672"/>
            <a:ext cx="11051968" cy="1703214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7848" y="1138568"/>
            <a:ext cx="5600662" cy="4234648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3284"/>
          <a:stretch>
            <a:fillRect/>
          </a:stretch>
        </p:blipFill>
        <p:spPr>
          <a:xfrm>
            <a:off x="1199456" y="5229200"/>
            <a:ext cx="11340000" cy="1584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956"/>
          <a:stretch>
            <a:fillRect/>
          </a:stretch>
        </p:blipFill>
        <p:spPr>
          <a:xfrm>
            <a:off x="1127448" y="692696"/>
            <a:ext cx="11340000" cy="250444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79688" y="1411414"/>
            <a:ext cx="6767935" cy="728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16667" y="2549459"/>
            <a:ext cx="3865691" cy="419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811"/>
          <a:stretch>
            <a:fillRect/>
          </a:stretch>
        </p:blipFill>
        <p:spPr>
          <a:xfrm>
            <a:off x="5063655" y="3068960"/>
            <a:ext cx="3744416" cy="3765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48809"/>
            <a:ext cx="11340000" cy="514448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83406" y="2613713"/>
            <a:ext cx="1247794" cy="697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858217" y="5445472"/>
            <a:ext cx="1114005" cy="466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412776"/>
            <a:ext cx="11340000" cy="42981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181"/>
          <a:stretch>
            <a:fillRect/>
          </a:stretch>
        </p:blipFill>
        <p:spPr>
          <a:xfrm>
            <a:off x="1487488" y="2060848"/>
            <a:ext cx="9505056" cy="261649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764704"/>
            <a:ext cx="10906074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658344" y="4301816"/>
            <a:ext cx="476167" cy="432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16383" y="5174872"/>
            <a:ext cx="3690300" cy="3759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22866" y="5741976"/>
            <a:ext cx="3468373" cy="689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484784"/>
            <a:ext cx="11340000" cy="38002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39915" y="3761143"/>
            <a:ext cx="428463" cy="390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700808"/>
            <a:ext cx="11340000" cy="251139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7140" b="80209"/>
          <a:stretch>
            <a:fillRect/>
          </a:stretch>
        </p:blipFill>
        <p:spPr>
          <a:xfrm>
            <a:off x="1390840" y="4229808"/>
            <a:ext cx="2592288" cy="8640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640" r="48783"/>
          <a:stretch>
            <a:fillRect/>
          </a:stretch>
        </p:blipFill>
        <p:spPr>
          <a:xfrm>
            <a:off x="3503712" y="1628800"/>
            <a:ext cx="5808008" cy="342140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998321" y="4382880"/>
            <a:ext cx="2713602" cy="409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536" y="836712"/>
            <a:ext cx="9107207" cy="5868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5712294" y="3170140"/>
            <a:ext cx="3192018" cy="382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2495600" y="3789040"/>
            <a:ext cx="2880319" cy="467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12294" y="3789040"/>
            <a:ext cx="3192017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41289" y="4570198"/>
            <a:ext cx="3173376" cy="382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712293" y="4529467"/>
            <a:ext cx="3192017" cy="483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141288" y="5274052"/>
            <a:ext cx="2874591" cy="374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758174" y="5249547"/>
            <a:ext cx="3146136" cy="391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719940" y="5970255"/>
            <a:ext cx="1276997" cy="390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684171"/>
            <a:ext cx="11340000" cy="34896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420409" y="4496873"/>
            <a:ext cx="2980201" cy="429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641780"/>
            <a:ext cx="10982480" cy="5163484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1944" y="4869160"/>
            <a:ext cx="7044688" cy="189558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836712"/>
            <a:ext cx="11340000" cy="355068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758992" y="3537843"/>
            <a:ext cx="6624736" cy="619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5600" y="4325681"/>
            <a:ext cx="9323776" cy="25088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843658"/>
            <a:ext cx="11340000" cy="25853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848117" y="843658"/>
            <a:ext cx="2335811" cy="620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83230" y="1644466"/>
            <a:ext cx="9400698" cy="677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840358" y="2652578"/>
            <a:ext cx="2502810" cy="547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504" y="3429000"/>
            <a:ext cx="11340000" cy="305136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1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908720"/>
            <a:ext cx="11340000" cy="342308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031395" y="2645632"/>
            <a:ext cx="4165117" cy="656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51798" y="3535963"/>
            <a:ext cx="8392586" cy="693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7157" y="4331802"/>
            <a:ext cx="9388476" cy="25262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620688"/>
            <a:ext cx="11340000" cy="35734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42523" y="1811848"/>
            <a:ext cx="371335" cy="390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696" y="3969983"/>
            <a:ext cx="11340000" cy="27713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268760"/>
            <a:ext cx="11340000" cy="373943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543" y="1340768"/>
            <a:ext cx="11340000" cy="44143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88825" y="3323867"/>
            <a:ext cx="371334" cy="400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910"/>
          <a:stretch>
            <a:fillRect/>
          </a:stretch>
        </p:blipFill>
        <p:spPr>
          <a:xfrm>
            <a:off x="516640" y="548680"/>
            <a:ext cx="11340000" cy="3672408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63" r="45380"/>
          <a:stretch>
            <a:fillRect/>
          </a:stretch>
        </p:blipFill>
        <p:spPr>
          <a:xfrm>
            <a:off x="2855640" y="4149080"/>
            <a:ext cx="5328592" cy="246325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2391808"/>
            <a:ext cx="11340000" cy="1919502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756"/>
          <a:stretch>
            <a:fillRect/>
          </a:stretch>
        </p:blipFill>
        <p:spPr>
          <a:xfrm>
            <a:off x="479376" y="764656"/>
            <a:ext cx="11340000" cy="179301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95899" y="1995459"/>
            <a:ext cx="380856" cy="390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63" r="45380"/>
          <a:stretch>
            <a:fillRect/>
          </a:stretch>
        </p:blipFill>
        <p:spPr>
          <a:xfrm>
            <a:off x="3956685" y="4658360"/>
            <a:ext cx="4227195" cy="19538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548680"/>
            <a:ext cx="11340000" cy="2987121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5560" y="3408631"/>
            <a:ext cx="8340832" cy="32889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620780"/>
            <a:ext cx="11340000" cy="34841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44846" y="1718513"/>
            <a:ext cx="371335" cy="4009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9785" y="4293235"/>
            <a:ext cx="5962650" cy="23514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慢慢来</cp:lastModifiedBy>
  <cp:revision>66</cp:revision>
  <dcterms:created xsi:type="dcterms:W3CDTF">2015-09-16T06:44:00Z</dcterms:created>
  <dcterms:modified xsi:type="dcterms:W3CDTF">2025-01-16T01:16:12Z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