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6" r:id="rId11"/>
    <p:sldId id="355" r:id="rId12"/>
    <p:sldId id="354" r:id="rId13"/>
    <p:sldId id="353" r:id="rId14"/>
    <p:sldId id="352" r:id="rId15"/>
    <p:sldId id="349" r:id="rId16"/>
    <p:sldId id="347" r:id="rId17"/>
    <p:sldId id="346" r:id="rId18"/>
    <p:sldId id="345" r:id="rId19"/>
    <p:sldId id="344" r:id="rId20"/>
    <p:sldId id="341" r:id="rId21"/>
    <p:sldId id="340" r:id="rId22"/>
    <p:sldId id="339" r:id="rId23"/>
    <p:sldId id="338" r:id="rId24"/>
    <p:sldId id="337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65" r:id="rId34"/>
    <p:sldId id="366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>
            <a:fillRect/>
          </a:stretch>
        </p:blipFill>
        <p:spPr>
          <a:xfrm>
            <a:off x="3083984" y="2993507"/>
            <a:ext cx="6024032" cy="870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5376"/>
            <a:ext cx="11340000" cy="3990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7616" y="917747"/>
            <a:ext cx="266599" cy="2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7" t="44496" r="9548"/>
          <a:stretch>
            <a:fillRect/>
          </a:stretch>
        </p:blipFill>
        <p:spPr>
          <a:xfrm>
            <a:off x="2711450" y="4869180"/>
            <a:ext cx="655256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818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84" y="2019846"/>
            <a:ext cx="295163" cy="28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93293"/>
            <a:ext cx="11340000" cy="5316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2489021"/>
            <a:ext cx="285642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8" y="620688"/>
            <a:ext cx="11340000" cy="67791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317298"/>
            <a:ext cx="11340000" cy="2831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79519" y="2108671"/>
            <a:ext cx="295163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05064"/>
            <a:ext cx="11340000" cy="2685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27631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3334079"/>
            <a:ext cx="11340000" cy="3316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9011" y="3486567"/>
            <a:ext cx="666498" cy="2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7298" y="4144172"/>
            <a:ext cx="1494861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7298" y="4830369"/>
            <a:ext cx="742670" cy="2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5963" y="5497504"/>
            <a:ext cx="1075919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8734" y="6164640"/>
            <a:ext cx="1247304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40" y="836712"/>
            <a:ext cx="1104638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>
            <a:fillRect/>
          </a:stretch>
        </p:blipFill>
        <p:spPr>
          <a:xfrm>
            <a:off x="876680" y="1784797"/>
            <a:ext cx="10691928" cy="3372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7889" y="1975327"/>
            <a:ext cx="847405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1692" y="3318569"/>
            <a:ext cx="771234" cy="36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1113" y="4661811"/>
            <a:ext cx="2999244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810541"/>
            <a:ext cx="11340000" cy="3346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6242" y="2029837"/>
            <a:ext cx="837884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4428" y="4013038"/>
            <a:ext cx="7407657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93" y="620688"/>
            <a:ext cx="11340000" cy="673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66"/>
          <a:stretch>
            <a:fillRect/>
          </a:stretch>
        </p:blipFill>
        <p:spPr>
          <a:xfrm>
            <a:off x="1020696" y="1294308"/>
            <a:ext cx="11340000" cy="119858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3981594"/>
            <a:ext cx="11340000" cy="28317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10570" y="4801571"/>
            <a:ext cx="2132795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5255" y="5266303"/>
            <a:ext cx="4359038" cy="60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3894" y="6130399"/>
            <a:ext cx="3112223" cy="48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7" t="36291" r="22769"/>
          <a:stretch>
            <a:fillRect/>
          </a:stretch>
        </p:blipFill>
        <p:spPr>
          <a:xfrm>
            <a:off x="2927648" y="1916832"/>
            <a:ext cx="6984776" cy="2230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52567"/>
            <a:ext cx="11340000" cy="2132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4497" y="1324690"/>
            <a:ext cx="3856171" cy="37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665" y="2032308"/>
            <a:ext cx="923576" cy="37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129" y="2778176"/>
            <a:ext cx="3894256" cy="32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7" t="36291" r="22769"/>
          <a:stretch>
            <a:fillRect/>
          </a:stretch>
        </p:blipFill>
        <p:spPr>
          <a:xfrm>
            <a:off x="2603612" y="3429000"/>
            <a:ext cx="6984776" cy="2230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817453"/>
            <a:ext cx="11340000" cy="4131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695347"/>
            <a:ext cx="285642" cy="2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93" b="1"/>
          <a:stretch>
            <a:fillRect/>
          </a:stretch>
        </p:blipFill>
        <p:spPr>
          <a:xfrm>
            <a:off x="516640" y="1268760"/>
            <a:ext cx="11340000" cy="592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89003"/>
            <a:ext cx="11340000" cy="5320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8536" y="3925665"/>
            <a:ext cx="1799546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9090" y="5250978"/>
            <a:ext cx="1237783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/>
          <a:stretch>
            <a:fillRect/>
          </a:stretch>
        </p:blipFill>
        <p:spPr>
          <a:xfrm>
            <a:off x="767408" y="1052736"/>
            <a:ext cx="10729192" cy="5075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0959" y="4395306"/>
            <a:ext cx="437984" cy="37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4914" y="4395306"/>
            <a:ext cx="428463" cy="37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"/>
          <a:stretch>
            <a:fillRect/>
          </a:stretch>
        </p:blipFill>
        <p:spPr>
          <a:xfrm>
            <a:off x="804672" y="836712"/>
            <a:ext cx="10763936" cy="5552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7493" y="1674751"/>
            <a:ext cx="809319" cy="32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9785" y="5236417"/>
            <a:ext cx="809319" cy="34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6611" y="5874469"/>
            <a:ext cx="4341763" cy="38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628800"/>
            <a:ext cx="11340000" cy="57064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>
            <a:fillRect/>
          </a:stretch>
        </p:blipFill>
        <p:spPr>
          <a:xfrm>
            <a:off x="2388848" y="2564904"/>
            <a:ext cx="6816120" cy="274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91" y="692949"/>
            <a:ext cx="94915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9885" y="3870021"/>
            <a:ext cx="2464542" cy="32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1225" y="4376393"/>
            <a:ext cx="1893042" cy="31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1915" y="5564346"/>
            <a:ext cx="2472511" cy="31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75286" y="6058660"/>
            <a:ext cx="2781306" cy="28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6220" y="3268345"/>
            <a:ext cx="3098800" cy="126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7"/>
          <a:stretch>
            <a:fillRect/>
          </a:stretch>
        </p:blipFill>
        <p:spPr>
          <a:xfrm>
            <a:off x="695018" y="909221"/>
            <a:ext cx="10873208" cy="4273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5949" y="1624636"/>
            <a:ext cx="409420" cy="35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7310" y="2168352"/>
            <a:ext cx="1999496" cy="37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6353" y="2692990"/>
            <a:ext cx="799798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9854" y="4333677"/>
            <a:ext cx="1551989" cy="34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8280" y="5327015"/>
            <a:ext cx="3563620" cy="145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"/>
          <a:stretch>
            <a:fillRect/>
          </a:stretch>
        </p:blipFill>
        <p:spPr>
          <a:xfrm>
            <a:off x="839163" y="1125364"/>
            <a:ext cx="10801200" cy="2419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2538" y="2144765"/>
            <a:ext cx="1209219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3243" y="2697337"/>
            <a:ext cx="799798" cy="3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30" y="4077335"/>
            <a:ext cx="4803140" cy="196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346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2751" y="3855632"/>
            <a:ext cx="799798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0056" y="4561193"/>
            <a:ext cx="4665491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4891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4133" y="1901317"/>
            <a:ext cx="771234" cy="3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4063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7332" y="3563627"/>
            <a:ext cx="304685" cy="27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42693" r="18086"/>
          <a:stretch>
            <a:fillRect/>
          </a:stretch>
        </p:blipFill>
        <p:spPr>
          <a:xfrm>
            <a:off x="3006396" y="4545158"/>
            <a:ext cx="6179208" cy="2312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988840"/>
            <a:ext cx="11340000" cy="2788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3574297"/>
            <a:ext cx="285642" cy="29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649711"/>
            <a:ext cx="11340000" cy="134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9652" y="2452323"/>
            <a:ext cx="4655969" cy="363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42693" r="18086"/>
          <a:stretch>
            <a:fillRect/>
          </a:stretch>
        </p:blipFill>
        <p:spPr>
          <a:xfrm>
            <a:off x="2797112" y="3276398"/>
            <a:ext cx="6179208" cy="2312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32865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3696052" y="3933056"/>
            <a:ext cx="4799896" cy="255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"/>
          <a:stretch>
            <a:fillRect/>
          </a:stretch>
        </p:blipFill>
        <p:spPr>
          <a:xfrm>
            <a:off x="982725" y="837079"/>
            <a:ext cx="10763936" cy="3419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725" y="1557159"/>
            <a:ext cx="1069192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020" y="2205232"/>
            <a:ext cx="10709634" cy="52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453" y="2997319"/>
            <a:ext cx="5141561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437" y="3645391"/>
            <a:ext cx="11017224" cy="68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3695700" y="4473575"/>
            <a:ext cx="4190365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"/>
          <a:stretch>
            <a:fillRect/>
          </a:stretch>
        </p:blipFill>
        <p:spPr>
          <a:xfrm>
            <a:off x="911171" y="765412"/>
            <a:ext cx="10801200" cy="423480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39163" y="1903869"/>
            <a:ext cx="10729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163" y="2581977"/>
            <a:ext cx="10729192" cy="6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995" y="3302057"/>
            <a:ext cx="10645352" cy="90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163" y="4424149"/>
            <a:ext cx="10729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4439920" y="5072380"/>
            <a:ext cx="3075940" cy="163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415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5892" y="1973154"/>
            <a:ext cx="285642" cy="2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91559"/>
            <a:ext cx="11340000" cy="3981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0097" y="1610645"/>
            <a:ext cx="323727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315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628800"/>
            <a:ext cx="11340000" cy="3380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0191" y="2495472"/>
            <a:ext cx="257078" cy="28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764704"/>
            <a:ext cx="11340000" cy="656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156" y="1006049"/>
            <a:ext cx="285642" cy="27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45019"/>
            <a:ext cx="11340000" cy="5221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98499"/>
            <a:ext cx="11340000" cy="470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