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0" r:id="rId12"/>
    <p:sldId id="349" r:id="rId13"/>
    <p:sldId id="348" r:id="rId14"/>
    <p:sldId id="347" r:id="rId15"/>
    <p:sldId id="346" r:id="rId16"/>
    <p:sldId id="345" r:id="rId17"/>
    <p:sldId id="343" r:id="rId18"/>
    <p:sldId id="341" r:id="rId19"/>
    <p:sldId id="340" r:id="rId20"/>
    <p:sldId id="339" r:id="rId21"/>
    <p:sldId id="338" r:id="rId22"/>
    <p:sldId id="336" r:id="rId23"/>
    <p:sldId id="335" r:id="rId24"/>
    <p:sldId id="334" r:id="rId25"/>
    <p:sldId id="332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3012289"/>
            <a:ext cx="12191998" cy="833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3106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1093" y="1925552"/>
            <a:ext cx="6889435" cy="58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2755" y="3071015"/>
            <a:ext cx="1342518" cy="4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>
            <a:fillRect/>
          </a:stretch>
        </p:blipFill>
        <p:spPr>
          <a:xfrm>
            <a:off x="3647728" y="2924944"/>
            <a:ext cx="5509872" cy="3475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757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6735" y="2106557"/>
            <a:ext cx="1133047" cy="51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>
            <a:fillRect/>
          </a:stretch>
        </p:blipFill>
        <p:spPr>
          <a:xfrm>
            <a:off x="3647728" y="2924944"/>
            <a:ext cx="5509872" cy="3475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340000" cy="3140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8365" y="1834623"/>
            <a:ext cx="6851843" cy="6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163" y="2861656"/>
            <a:ext cx="7835565" cy="60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>
            <a:fillRect/>
          </a:stretch>
        </p:blipFill>
        <p:spPr>
          <a:xfrm>
            <a:off x="3071664" y="3420789"/>
            <a:ext cx="5509872" cy="3475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2851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5493" y="1027457"/>
            <a:ext cx="2827858" cy="5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377" y="2019333"/>
            <a:ext cx="3780000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>
            <a:fillRect/>
          </a:stretch>
        </p:blipFill>
        <p:spPr>
          <a:xfrm>
            <a:off x="3647728" y="3028079"/>
            <a:ext cx="5509872" cy="3475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340000" cy="3084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2118" y="1853545"/>
            <a:ext cx="46858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8163" y="2717641"/>
            <a:ext cx="6395405" cy="72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>
            <a:fillRect/>
          </a:stretch>
        </p:blipFill>
        <p:spPr>
          <a:xfrm>
            <a:off x="3180466" y="3351537"/>
            <a:ext cx="5509872" cy="3475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548680"/>
            <a:ext cx="11340000" cy="22413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420888"/>
            <a:ext cx="9035744" cy="368679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3" y="5875985"/>
            <a:ext cx="11340000" cy="937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11340000" cy="38168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77134" y="787234"/>
            <a:ext cx="1485340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5673" y="2724300"/>
            <a:ext cx="1780503" cy="44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3835" y="2724300"/>
            <a:ext cx="933098" cy="44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8394" y="3697604"/>
            <a:ext cx="809319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04"/>
          <a:stretch>
            <a:fillRect/>
          </a:stretch>
        </p:blipFill>
        <p:spPr>
          <a:xfrm>
            <a:off x="3575720" y="4077072"/>
            <a:ext cx="5040560" cy="2813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899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93592" y="2420888"/>
            <a:ext cx="1841739" cy="62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1402" y="4554094"/>
            <a:ext cx="1247304" cy="4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55210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8015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43168" y="3109415"/>
            <a:ext cx="2930331" cy="71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9233" y="4301816"/>
            <a:ext cx="1800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8913" y="5165912"/>
            <a:ext cx="18722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82268"/>
            <a:ext cx="11340000" cy="4093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285989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162136"/>
            <a:ext cx="10763936" cy="3617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2887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1918" y="1565513"/>
            <a:ext cx="1852609" cy="76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195644"/>
            <a:ext cx="10763936" cy="3617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894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7989" y="2896343"/>
            <a:ext cx="1313954" cy="44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208" y="3429000"/>
            <a:ext cx="9467792" cy="3182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129995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01616"/>
            <a:ext cx="11340000" cy="290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1340000" cy="2757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216" y="2897552"/>
            <a:ext cx="342770" cy="39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12"/>
          <a:stretch>
            <a:fillRect/>
          </a:stretch>
        </p:blipFill>
        <p:spPr>
          <a:xfrm>
            <a:off x="119336" y="3334478"/>
            <a:ext cx="2736304" cy="293603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65"/>
          <a:stretch>
            <a:fillRect/>
          </a:stretch>
        </p:blipFill>
        <p:spPr>
          <a:xfrm>
            <a:off x="6096000" y="3387080"/>
            <a:ext cx="2808312" cy="292535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24" r="17352"/>
          <a:stretch>
            <a:fillRect/>
          </a:stretch>
        </p:blipFill>
        <p:spPr>
          <a:xfrm>
            <a:off x="2927648" y="3334478"/>
            <a:ext cx="3024336" cy="293603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25" r="14144"/>
          <a:stretch>
            <a:fillRect/>
          </a:stretch>
        </p:blipFill>
        <p:spPr>
          <a:xfrm>
            <a:off x="8976320" y="3356992"/>
            <a:ext cx="2952328" cy="2925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57587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00808"/>
            <a:ext cx="11340000" cy="2884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11340000" cy="3733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165" y="3678186"/>
            <a:ext cx="380856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9" b="23725"/>
          <a:stretch>
            <a:fillRect/>
          </a:stretch>
        </p:blipFill>
        <p:spPr>
          <a:xfrm>
            <a:off x="3935760" y="3211735"/>
            <a:ext cx="4320480" cy="3491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1340000" cy="370047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210" y="4067384"/>
            <a:ext cx="11340000" cy="2790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484784"/>
            <a:ext cx="11340000" cy="3982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9886" y="1951670"/>
            <a:ext cx="980705" cy="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5703" y="1508490"/>
            <a:ext cx="3380101" cy="7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6913" y="2573625"/>
            <a:ext cx="28721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9911" y="2933085"/>
            <a:ext cx="990226" cy="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8550" y="2573624"/>
            <a:ext cx="3204649" cy="60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6913" y="3714406"/>
            <a:ext cx="1342518" cy="4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56057" y="4914971"/>
            <a:ext cx="980705" cy="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1876" y="4445832"/>
            <a:ext cx="3693172" cy="73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412776"/>
            <a:ext cx="11340000" cy="3905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2926" y="1669959"/>
            <a:ext cx="333249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4161" y="2622492"/>
            <a:ext cx="304685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4664" y="2832050"/>
            <a:ext cx="990226" cy="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798" y="2429609"/>
            <a:ext cx="4451338" cy="66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32397" y="3651228"/>
            <a:ext cx="323727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66050" y="4803793"/>
            <a:ext cx="980705" cy="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65748" y="4373824"/>
            <a:ext cx="4107372" cy="66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87" y="1844824"/>
            <a:ext cx="11340000" cy="295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1148" y="2140217"/>
            <a:ext cx="333249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9209" y="3312261"/>
            <a:ext cx="980705" cy="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4549" y="2861656"/>
            <a:ext cx="2884987" cy="68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0770" y="4112681"/>
            <a:ext cx="323727" cy="2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9307"/>
            <a:ext cx="11340000" cy="503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5514" y="3290869"/>
            <a:ext cx="342769" cy="3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38" y="836712"/>
            <a:ext cx="113377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3335" y="2094140"/>
            <a:ext cx="428380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377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5393" y="2122718"/>
            <a:ext cx="428380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907952" cy="46801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>
            <a:fillRect/>
          </a:stretch>
        </p:blipFill>
        <p:spPr>
          <a:xfrm>
            <a:off x="6960096" y="4111252"/>
            <a:ext cx="4283216" cy="2702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2025-01-16T01:16:25Z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