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284855"/>
            <a:ext cx="4411980" cy="73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4293235"/>
            <a:ext cx="351282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38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520" y="4591050"/>
            <a:ext cx="110007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825" y="5389245"/>
            <a:ext cx="102196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644" y="6187548"/>
            <a:ext cx="3081365" cy="41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83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7405" y="2604657"/>
            <a:ext cx="476070" cy="4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740" y="3461747"/>
            <a:ext cx="485591" cy="4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865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8749" y="2563644"/>
            <a:ext cx="313094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1388" y="2584526"/>
            <a:ext cx="313094" cy="26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580" y="3183160"/>
            <a:ext cx="333967" cy="27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7081" y="3162277"/>
            <a:ext cx="730553" cy="31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987" y="4700626"/>
            <a:ext cx="1384573" cy="30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4834" y="5619459"/>
            <a:ext cx="716638" cy="31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7023" y="5633380"/>
            <a:ext cx="709680" cy="28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18"/>
          <a:stretch>
            <a:fillRect/>
          </a:stretch>
        </p:blipFill>
        <p:spPr>
          <a:xfrm>
            <a:off x="360045" y="899795"/>
            <a:ext cx="8230870" cy="3537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85199" y="4010247"/>
            <a:ext cx="310993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86"/>
          <a:stretch>
            <a:fillRect/>
          </a:stretch>
        </p:blipFill>
        <p:spPr>
          <a:xfrm>
            <a:off x="1631315" y="3789045"/>
            <a:ext cx="5133975" cy="14535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229225"/>
            <a:ext cx="5563235" cy="146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072554"/>
            <a:ext cx="371335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75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2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2100302"/>
            <a:ext cx="409420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3862651"/>
            <a:ext cx="1018790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3602" y="3872177"/>
            <a:ext cx="1599596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2"/>
          <a:stretch>
            <a:fillRect/>
          </a:stretch>
        </p:blipFill>
        <p:spPr>
          <a:xfrm>
            <a:off x="4799965" y="4580890"/>
            <a:ext cx="6078220" cy="200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0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228095"/>
            <a:ext cx="295163" cy="25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2"/>
          <a:stretch>
            <a:fillRect/>
          </a:stretch>
        </p:blipFill>
        <p:spPr>
          <a:xfrm>
            <a:off x="2783840" y="3500755"/>
            <a:ext cx="6078220" cy="200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763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5082" y="3699059"/>
            <a:ext cx="292780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2024-11-02T11:37:04Z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