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0" r:id="rId4"/>
    <p:sldId id="324" r:id="rId5"/>
    <p:sldId id="342" r:id="rId6"/>
    <p:sldId id="341" r:id="rId7"/>
    <p:sldId id="340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976"/>
          <a:stretch>
            <a:fillRect/>
          </a:stretch>
        </p:blipFill>
        <p:spPr>
          <a:xfrm>
            <a:off x="3201035" y="2204720"/>
            <a:ext cx="584708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356610"/>
            <a:ext cx="4526280" cy="670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4292600"/>
            <a:ext cx="370332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01052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34742" y="3066853"/>
            <a:ext cx="235405" cy="26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7757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2739" y="1133354"/>
            <a:ext cx="250321" cy="22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773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5077" y="2212467"/>
            <a:ext cx="321527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22"/>
          <a:stretch>
            <a:fillRect/>
          </a:stretch>
        </p:blipFill>
        <p:spPr>
          <a:xfrm>
            <a:off x="360045" y="899795"/>
            <a:ext cx="11339830" cy="209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405042"/>
            <a:ext cx="361813" cy="3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6"/>
          <a:stretch>
            <a:fillRect/>
          </a:stretch>
        </p:blipFill>
        <p:spPr>
          <a:xfrm>
            <a:off x="1271270" y="4846750"/>
            <a:ext cx="11339830" cy="20112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25"/>
          <a:stretch>
            <a:fillRect/>
          </a:stretch>
        </p:blipFill>
        <p:spPr>
          <a:xfrm>
            <a:off x="767715" y="2637155"/>
            <a:ext cx="9502775" cy="227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3804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25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0856" y="1214660"/>
            <a:ext cx="1232383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6218" y="2847495"/>
            <a:ext cx="5091017" cy="40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511" y="3646904"/>
            <a:ext cx="424959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6466" y="3672417"/>
            <a:ext cx="424959" cy="37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1329" y="5330765"/>
            <a:ext cx="1725336" cy="40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6330" y="5970270"/>
            <a:ext cx="57981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31"/>
          <a:stretch>
            <a:fillRect/>
          </a:stretch>
        </p:blipFill>
        <p:spPr>
          <a:xfrm>
            <a:off x="7176135" y="3860800"/>
            <a:ext cx="5320030" cy="134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937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899" y="4804866"/>
            <a:ext cx="561764" cy="5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0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2186063"/>
            <a:ext cx="1494861" cy="4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810" y="3799840"/>
            <a:ext cx="613854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9823" y="5263088"/>
            <a:ext cx="257078" cy="8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34480" y="4987290"/>
            <a:ext cx="267081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x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836930"/>
            <a:ext cx="11785600" cy="5200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39920" y="1557020"/>
            <a:ext cx="110363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328025" y="1557020"/>
            <a:ext cx="8775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15415" y="3691890"/>
            <a:ext cx="42545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1405" y="3691890"/>
            <a:ext cx="42545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1540" y="3691890"/>
            <a:ext cx="42545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55" y="3676015"/>
            <a:ext cx="42545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7710" y="4149090"/>
            <a:ext cx="54864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0370" y="3691890"/>
            <a:ext cx="54864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05595" y="3717290"/>
            <a:ext cx="54864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68430" y="3676015"/>
            <a:ext cx="33972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72395" y="4149090"/>
            <a:ext cx="24828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5415" y="4869180"/>
            <a:ext cx="42545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79650" y="4869180"/>
            <a:ext cx="57023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91810" y="5085715"/>
            <a:ext cx="43688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40370" y="4653280"/>
            <a:ext cx="96139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632440" y="5085715"/>
            <a:ext cx="56007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7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14659" y="3684252"/>
            <a:ext cx="361812" cy="4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3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176521"/>
            <a:ext cx="418942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666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264" y="2505770"/>
            <a:ext cx="257598" cy="26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710"/>
            <a:ext cx="11340000" cy="1801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916705"/>
            <a:ext cx="361813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277315"/>
            <a:ext cx="11340000" cy="4508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3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2299996"/>
            <a:ext cx="361813" cy="3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5505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25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25195"/>
            <a:ext cx="11340000" cy="3222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874" y="2168467"/>
            <a:ext cx="5769974" cy="4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3476" y="4170890"/>
            <a:ext cx="1066397" cy="5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69"/>
          <a:stretch>
            <a:fillRect/>
          </a:stretch>
        </p:blipFill>
        <p:spPr>
          <a:xfrm>
            <a:off x="3863975" y="3594735"/>
            <a:ext cx="7014845" cy="326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2024-11-02T12:36:15Z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