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29" r:id="rId19"/>
    <p:sldId id="328" r:id="rId20"/>
    <p:sldId id="327" r:id="rId21"/>
    <p:sldId id="326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2348865"/>
            <a:ext cx="7825740" cy="830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356610"/>
            <a:ext cx="4335780" cy="678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675" y="4364990"/>
            <a:ext cx="2979420" cy="502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799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57522" y="1854388"/>
            <a:ext cx="328057" cy="29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295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0149" y="4890240"/>
            <a:ext cx="278524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415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7278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75649" y="3100500"/>
            <a:ext cx="253053" cy="25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5575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77221" y="3123328"/>
            <a:ext cx="301694" cy="32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5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4027272"/>
            <a:ext cx="333249" cy="38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67422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3830" y="1857250"/>
            <a:ext cx="249083" cy="22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318250"/>
            <a:ext cx="619633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8631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4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5037" y="1147568"/>
            <a:ext cx="1056876" cy="44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8236" y="2947201"/>
            <a:ext cx="1590075" cy="45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/>
          <a:stretch>
            <a:fillRect/>
          </a:stretch>
        </p:blipFill>
        <p:spPr>
          <a:xfrm>
            <a:off x="1415415" y="3788840"/>
            <a:ext cx="8886190" cy="2978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642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4927" y="2585658"/>
            <a:ext cx="953574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6798" y="4040731"/>
            <a:ext cx="921788" cy="38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9666" y="5551463"/>
            <a:ext cx="127143" cy="5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9575" y="5591219"/>
            <a:ext cx="389377" cy="31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4309" y="5599170"/>
            <a:ext cx="381429" cy="34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/>
          <a:stretch>
            <a:fillRect/>
          </a:stretch>
        </p:blipFill>
        <p:spPr>
          <a:xfrm>
            <a:off x="7829550" y="4509135"/>
            <a:ext cx="5229860" cy="175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33160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71826" y="3602921"/>
            <a:ext cx="797483" cy="343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515" y="3560906"/>
            <a:ext cx="776497" cy="33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4482" y="5612606"/>
            <a:ext cx="384750" cy="32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19171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70780" y="3123917"/>
            <a:ext cx="295880" cy="27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5352" y="3123917"/>
            <a:ext cx="301919" cy="27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28545" y="4150360"/>
            <a:ext cx="3334385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85791" y="5764819"/>
            <a:ext cx="332110" cy="30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60170" y="5795036"/>
            <a:ext cx="332110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3717290"/>
            <a:ext cx="6972300" cy="266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ldLvl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440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00960" y="1164401"/>
            <a:ext cx="885791" cy="42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6888" y="1155872"/>
            <a:ext cx="877274" cy="4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0647" y="2128186"/>
            <a:ext cx="144792" cy="5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48889" y="2170831"/>
            <a:ext cx="936895" cy="39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75099" y="4115459"/>
            <a:ext cx="408826" cy="33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24886" y="4115459"/>
            <a:ext cx="315137" cy="33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083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3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92292" y="3348598"/>
            <a:ext cx="457027" cy="36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1813" y="5463731"/>
            <a:ext cx="485591" cy="4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580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08891" y="4489516"/>
            <a:ext cx="352277" cy="36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66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701370"/>
            <a:ext cx="11340000" cy="285651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2091176"/>
            <a:ext cx="333249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1377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8904" y="2332535"/>
            <a:ext cx="233730" cy="23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