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789045"/>
            <a:ext cx="8039100" cy="403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15"/>
          <a:stretch>
            <a:fillRect/>
          </a:stretch>
        </p:blipFill>
        <p:spPr>
          <a:xfrm>
            <a:off x="360045" y="899795"/>
            <a:ext cx="11194415" cy="224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5889" y="2611500"/>
            <a:ext cx="357166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9"/>
          <a:stretch>
            <a:fillRect/>
          </a:stretch>
        </p:blipFill>
        <p:spPr>
          <a:xfrm>
            <a:off x="361950" y="3500755"/>
            <a:ext cx="5818505" cy="1885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425" y="3500755"/>
            <a:ext cx="5719445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913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9"/>
          <a:stretch>
            <a:fillRect/>
          </a:stretch>
        </p:blipFill>
        <p:spPr>
          <a:xfrm>
            <a:off x="9048115" y="3068955"/>
            <a:ext cx="3429635" cy="11112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4443095"/>
            <a:ext cx="3373120" cy="11442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731368"/>
            <a:ext cx="418942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4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776221"/>
            <a:ext cx="371334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5085080"/>
            <a:ext cx="4067175" cy="16325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1919402"/>
            <a:ext cx="4103727" cy="4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2710153"/>
            <a:ext cx="561763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161" y="2710153"/>
            <a:ext cx="1018790" cy="4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3519959"/>
            <a:ext cx="533198" cy="4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4339291"/>
            <a:ext cx="1094962" cy="5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7078" y="6044647"/>
            <a:ext cx="4113249" cy="4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870" y="1628775"/>
            <a:ext cx="2858135" cy="114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842665"/>
            <a:ext cx="1085440" cy="50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1842665"/>
            <a:ext cx="1114005" cy="50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675" y="3537557"/>
            <a:ext cx="4103727" cy="49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561" y="4346916"/>
            <a:ext cx="1037833" cy="43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5661025"/>
            <a:ext cx="2858135" cy="114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1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357245"/>
            <a:ext cx="7060565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1910306"/>
            <a:ext cx="4056119" cy="4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2691864"/>
            <a:ext cx="1609118" cy="46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3502016"/>
            <a:ext cx="1047355" cy="4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750" y="4359823"/>
            <a:ext cx="2942115" cy="4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5179506"/>
            <a:ext cx="1199697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5013325"/>
            <a:ext cx="3998595" cy="1688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1844491"/>
            <a:ext cx="2161360" cy="47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2684038"/>
            <a:ext cx="1037833" cy="42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364990"/>
            <a:ext cx="5177155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