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400" r:id="rId4"/>
    <p:sldId id="324" r:id="rId5"/>
    <p:sldId id="362" r:id="rId6"/>
    <p:sldId id="361" r:id="rId7"/>
    <p:sldId id="360" r:id="rId8"/>
    <p:sldId id="358" r:id="rId9"/>
    <p:sldId id="356" r:id="rId10"/>
    <p:sldId id="355" r:id="rId11"/>
    <p:sldId id="353" r:id="rId12"/>
    <p:sldId id="352" r:id="rId13"/>
    <p:sldId id="351" r:id="rId14"/>
    <p:sldId id="350" r:id="rId15"/>
    <p:sldId id="349" r:id="rId16"/>
    <p:sldId id="348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8" r:id="rId25"/>
    <p:sldId id="337" r:id="rId26"/>
    <p:sldId id="336" r:id="rId27"/>
    <p:sldId id="335" r:id="rId28"/>
    <p:sldId id="334" r:id="rId29"/>
    <p:sldId id="333" r:id="rId30"/>
    <p:sldId id="331" r:id="rId31"/>
    <p:sldId id="329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9080" y="2564765"/>
            <a:ext cx="4053840" cy="716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644900"/>
            <a:ext cx="442722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2947" y="6093500"/>
            <a:ext cx="590327" cy="37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923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117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8795" y="4259580"/>
            <a:ext cx="360934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965" y="5102225"/>
            <a:ext cx="198120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2372" y="5148283"/>
            <a:ext cx="1534803" cy="4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22064" y="6120113"/>
            <a:ext cx="758155" cy="37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7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5044299"/>
            <a:ext cx="361813" cy="4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41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6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0100" y="2113915"/>
            <a:ext cx="849122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4634" y="3084924"/>
            <a:ext cx="875969" cy="43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1989" y="2999054"/>
            <a:ext cx="276120" cy="52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789250"/>
            <a:ext cx="11340000" cy="279734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0838229" y="5020844"/>
            <a:ext cx="123777" cy="8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00345" y="4992203"/>
            <a:ext cx="580806" cy="37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838229" y="5221337"/>
            <a:ext cx="123777" cy="7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5484" y="5908738"/>
            <a:ext cx="609370" cy="38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17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917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18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75"/>
          <a:stretch>
            <a:fillRect/>
          </a:stretch>
        </p:blipFill>
        <p:spPr>
          <a:xfrm>
            <a:off x="3359785" y="4653280"/>
            <a:ext cx="5795645" cy="20034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9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6272" y="1204698"/>
            <a:ext cx="1133047" cy="44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335" y="3023365"/>
            <a:ext cx="2199445" cy="49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319" y="3946981"/>
            <a:ext cx="3837128" cy="46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11183" y="3966025"/>
            <a:ext cx="1551989" cy="45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5516" y="3937460"/>
            <a:ext cx="3370579" cy="50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68513" y="5794214"/>
            <a:ext cx="552241" cy="45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75"/>
          <a:stretch>
            <a:fillRect/>
          </a:stretch>
        </p:blipFill>
        <p:spPr>
          <a:xfrm>
            <a:off x="7896225" y="5354955"/>
            <a:ext cx="4183380" cy="1445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764540"/>
            <a:ext cx="10714355" cy="57511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6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88161" y="2980753"/>
            <a:ext cx="1037833" cy="42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7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153" y="3082021"/>
            <a:ext cx="590327" cy="41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3925" y="3739515"/>
            <a:ext cx="815721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12191" y="4901960"/>
            <a:ext cx="2313702" cy="4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24715"/>
            <a:ext cx="11340000" cy="1898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117930"/>
            <a:ext cx="11340000" cy="4883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4073" y="2547129"/>
            <a:ext cx="333249" cy="3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5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3071581"/>
            <a:ext cx="561763" cy="50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2846" y="4109750"/>
            <a:ext cx="1171133" cy="36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5052673"/>
            <a:ext cx="3951385" cy="4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6876" y="5052673"/>
            <a:ext cx="1114005" cy="38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6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995967"/>
            <a:ext cx="361813" cy="4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323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2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5566" y="4056122"/>
            <a:ext cx="3694307" cy="48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2670" y="5009634"/>
            <a:ext cx="4684534" cy="48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6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2061714"/>
            <a:ext cx="2456523" cy="47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4282" y="3004416"/>
            <a:ext cx="2332745" cy="45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6"/>
          <a:stretch>
            <a:fillRect/>
          </a:stretch>
        </p:blipFill>
        <p:spPr>
          <a:xfrm>
            <a:off x="360045" y="691945"/>
            <a:ext cx="11339830" cy="2926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894026"/>
            <a:ext cx="428463" cy="38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285060"/>
            <a:ext cx="11340000" cy="371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3465"/>
            <a:ext cx="11340000" cy="10888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1340690"/>
            <a:ext cx="11340000" cy="5384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4205" y="1617082"/>
            <a:ext cx="495113" cy="4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5011" y="1617082"/>
            <a:ext cx="457027" cy="47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44860" y="1607551"/>
            <a:ext cx="1037833" cy="48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1384" y="2493913"/>
            <a:ext cx="1590075" cy="47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94029" y="3389805"/>
            <a:ext cx="561763" cy="4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93878" y="3370744"/>
            <a:ext cx="2142317" cy="49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3147" y="6077483"/>
            <a:ext cx="1313954" cy="4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41837" y="6067952"/>
            <a:ext cx="4227506" cy="4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74079" y="6067952"/>
            <a:ext cx="1742418" cy="4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8288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63862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2204720"/>
            <a:ext cx="6129020" cy="170116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7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59" y="1033487"/>
            <a:ext cx="542720" cy="4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5843" y="1014417"/>
            <a:ext cx="476070" cy="48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86905" y="3646170"/>
            <a:ext cx="249809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869180"/>
            <a:ext cx="6129020" cy="1701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466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0659" y="4514614"/>
            <a:ext cx="992645" cy="34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5216" y="4496219"/>
            <a:ext cx="3465068" cy="42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8152" y="4514614"/>
            <a:ext cx="1038601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9768" y="4422639"/>
            <a:ext cx="266543" cy="49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515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6435" y="2621948"/>
            <a:ext cx="1980278" cy="4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80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7918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1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1939" y="2248098"/>
            <a:ext cx="371335" cy="38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22145"/>
            <a:ext cx="11340000" cy="3679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77090"/>
            <a:ext cx="11340000" cy="2861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6880" y="2661671"/>
            <a:ext cx="1056876" cy="4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95" y="3119960"/>
            <a:ext cx="11340000" cy="36580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2876" y="4339314"/>
            <a:ext cx="542721" cy="4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007" y="5244304"/>
            <a:ext cx="552241" cy="4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0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3356765"/>
            <a:ext cx="333249" cy="38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76455"/>
            <a:ext cx="11340000" cy="5589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4680" y="2628385"/>
            <a:ext cx="333249" cy="38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04"/>
          <a:stretch>
            <a:fillRect/>
          </a:stretch>
        </p:blipFill>
        <p:spPr>
          <a:xfrm>
            <a:off x="827405" y="5957570"/>
            <a:ext cx="11339830" cy="7922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4"/>
          <a:stretch>
            <a:fillRect/>
          </a:stretch>
        </p:blipFill>
        <p:spPr>
          <a:xfrm>
            <a:off x="8447405" y="4157345"/>
            <a:ext cx="4471670" cy="172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2024-11-02T14:00:01Z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