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852420"/>
            <a:ext cx="6446520" cy="6934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716655"/>
            <a:ext cx="4541520" cy="579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0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6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1110139"/>
            <a:ext cx="333249" cy="38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5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2844180"/>
            <a:ext cx="371335" cy="37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750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67925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1487" y="2375414"/>
            <a:ext cx="616892" cy="26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8649" y="3351544"/>
            <a:ext cx="286013" cy="30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12703" y="3379594"/>
            <a:ext cx="302837" cy="24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03447" y="3850829"/>
            <a:ext cx="644932" cy="29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5204" y="4877449"/>
            <a:ext cx="274797" cy="22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07299" y="4849399"/>
            <a:ext cx="891689" cy="28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60677" y="4849399"/>
            <a:ext cx="269189" cy="26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74257" y="5337464"/>
            <a:ext cx="650540" cy="29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21960" y="5831139"/>
            <a:ext cx="622500" cy="28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99527" y="6336034"/>
            <a:ext cx="953378" cy="26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71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14659" y="4340109"/>
            <a:ext cx="428463" cy="38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2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1147942"/>
            <a:ext cx="361812" cy="3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7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3008110"/>
            <a:ext cx="428463" cy="38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9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852430"/>
            <a:ext cx="371335" cy="38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54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1168900"/>
            <a:ext cx="361813" cy="39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754710"/>
            <a:ext cx="11340000" cy="1845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2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3776163"/>
            <a:ext cx="333249" cy="38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48845"/>
            <a:ext cx="11340000" cy="3372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5638" y="1606465"/>
            <a:ext cx="352292" cy="3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573350"/>
            <a:ext cx="11340000" cy="327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2024-11-02T15:31:46Z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