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485" y="3501390"/>
            <a:ext cx="486918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7090"/>
            <a:ext cx="11340000" cy="4136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36" y="3946698"/>
            <a:ext cx="1447254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4446475"/>
            <a:ext cx="11340000" cy="24638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9137" y="5477839"/>
            <a:ext cx="904534" cy="41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6492" y="5525587"/>
            <a:ext cx="1009269" cy="40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8583" y="5525587"/>
            <a:ext cx="1275868" cy="40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9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052320"/>
            <a:ext cx="83902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6"/>
          <a:stretch>
            <a:fillRect/>
          </a:stretch>
        </p:blipFill>
        <p:spPr>
          <a:xfrm>
            <a:off x="1991995" y="2853055"/>
            <a:ext cx="11339830" cy="328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4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1196153"/>
            <a:ext cx="2723123" cy="47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1253473"/>
            <a:ext cx="409420" cy="1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1205707"/>
            <a:ext cx="2123274" cy="44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7556" y="2982630"/>
            <a:ext cx="2342267" cy="4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6"/>
          <a:stretch>
            <a:fillRect/>
          </a:stretch>
        </p:blipFill>
        <p:spPr>
          <a:xfrm>
            <a:off x="2063750" y="3644900"/>
            <a:ext cx="11339830" cy="328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3702" y="4275857"/>
            <a:ext cx="333248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9524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2613" y="2674997"/>
            <a:ext cx="227662" cy="2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5230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1"/>
          <a:stretch>
            <a:fillRect/>
          </a:stretch>
        </p:blipFill>
        <p:spPr>
          <a:xfrm>
            <a:off x="6240145" y="4797425"/>
            <a:ext cx="3851910" cy="20542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86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8919" y="3509946"/>
            <a:ext cx="332736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9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437585"/>
            <a:ext cx="11340000" cy="7585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13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0651" y="3846887"/>
            <a:ext cx="970736" cy="3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637" y="4602939"/>
            <a:ext cx="1993015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062" y="4602939"/>
            <a:ext cx="987917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1000" y="6209551"/>
            <a:ext cx="5747100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6045" y="2616602"/>
            <a:ext cx="552241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2597528"/>
            <a:ext cx="1066397" cy="5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2616602"/>
            <a:ext cx="1647204" cy="4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6045" y="4533474"/>
            <a:ext cx="685541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6801" y="4533474"/>
            <a:ext cx="1723375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7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43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5592" y="3598903"/>
            <a:ext cx="535749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3878" y="4492269"/>
            <a:ext cx="535749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2932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97710" y="4309745"/>
            <a:ext cx="39566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8493" y="5042901"/>
            <a:ext cx="1005313" cy="29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50160" y="4907915"/>
            <a:ext cx="14859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34379" y="5595732"/>
            <a:ext cx="399462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89792" y="6201847"/>
            <a:ext cx="386146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4" grpId="0" bldLvl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6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4845" y="1522730"/>
            <a:ext cx="45097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1328" y="2443785"/>
            <a:ext cx="1220457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23" y="3114644"/>
            <a:ext cx="476867" cy="42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0539" y="3171223"/>
            <a:ext cx="1446767" cy="36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7302" y="3898661"/>
            <a:ext cx="1026477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1205" y="4577603"/>
            <a:ext cx="460702" cy="3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70539" y="4626099"/>
            <a:ext cx="1446767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7302" y="5353537"/>
            <a:ext cx="1220457" cy="36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15521" y="6097140"/>
            <a:ext cx="897157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33916" y="6048644"/>
            <a:ext cx="1091137" cy="41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75" y="2969895"/>
            <a:ext cx="79394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997" y="4093059"/>
            <a:ext cx="1313954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2129979"/>
            <a:ext cx="2047103" cy="4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149048"/>
            <a:ext cx="3989471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149048"/>
            <a:ext cx="1751939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4065528"/>
            <a:ext cx="221848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0125" y="4065528"/>
            <a:ext cx="1456775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808" y="4065528"/>
            <a:ext cx="2780251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9445" y="4075063"/>
            <a:ext cx="380856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1712" y="5047604"/>
            <a:ext cx="1313954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84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5052" y="3164446"/>
            <a:ext cx="293348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8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100193"/>
            <a:ext cx="361813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3925"/>
            <a:ext cx="11340000" cy="5751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1744195"/>
            <a:ext cx="6703073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3610539"/>
            <a:ext cx="914055" cy="41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3658150"/>
            <a:ext cx="1028312" cy="40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05" y="4479290"/>
            <a:ext cx="46443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284" y="5581628"/>
            <a:ext cx="1656725" cy="48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5157470"/>
            <a:ext cx="4097655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34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9958" y="2906305"/>
            <a:ext cx="345904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76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996" y="2807100"/>
            <a:ext cx="40334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2024-11-02T12:47:36Z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