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860800"/>
            <a:ext cx="457962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0" y="2933065"/>
            <a:ext cx="81838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3839780"/>
            <a:ext cx="504634" cy="44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1071720"/>
            <a:ext cx="7464785" cy="50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25721"/>
            <a:ext cx="504634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044801"/>
            <a:ext cx="961662" cy="4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950" y="2684780"/>
            <a:ext cx="695388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86363"/>
            <a:ext cx="2447002" cy="4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40302" y="4000503"/>
            <a:ext cx="276120" cy="51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2158672"/>
            <a:ext cx="36181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06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2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086701"/>
            <a:ext cx="361813" cy="38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25015"/>
            <a:ext cx="11340000" cy="3538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4659" y="3367525"/>
            <a:ext cx="418942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3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035507"/>
            <a:ext cx="371335" cy="3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7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034622"/>
            <a:ext cx="428463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920381"/>
            <a:ext cx="361813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35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4284645"/>
            <a:ext cx="361813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077335"/>
            <a:ext cx="4341495" cy="283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5786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1429" y="2966508"/>
            <a:ext cx="287226" cy="28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2764" y="3530101"/>
            <a:ext cx="325892" cy="28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7240" y="4088169"/>
            <a:ext cx="298274" cy="26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4607" y="5187728"/>
            <a:ext cx="916916" cy="28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9150" y="5745796"/>
            <a:ext cx="933487" cy="28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0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004945"/>
            <a:ext cx="4341495" cy="28327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63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2091336"/>
            <a:ext cx="1142569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3987944"/>
            <a:ext cx="1675768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4969605"/>
            <a:ext cx="1018790" cy="4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215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1176870"/>
            <a:ext cx="1666246" cy="47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2102953"/>
            <a:ext cx="485591" cy="4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2102953"/>
            <a:ext cx="2351788" cy="45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229" y="3076772"/>
            <a:ext cx="856926" cy="39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1"/>
          <a:stretch>
            <a:fillRect/>
          </a:stretch>
        </p:blipFill>
        <p:spPr>
          <a:xfrm>
            <a:off x="3143885" y="3789045"/>
            <a:ext cx="5332095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129813"/>
            <a:ext cx="961662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5239" y="3893500"/>
            <a:ext cx="2675516" cy="4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855" y="4808855"/>
            <a:ext cx="23488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1"/>
          <a:stretch>
            <a:fillRect/>
          </a:stretch>
        </p:blipFill>
        <p:spPr>
          <a:xfrm>
            <a:off x="9048750" y="4580890"/>
            <a:ext cx="3275965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0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7753" y="4401870"/>
            <a:ext cx="300836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176634"/>
            <a:ext cx="342769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5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150930"/>
            <a:ext cx="361812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147227"/>
            <a:ext cx="418942" cy="3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5624705"/>
            <a:ext cx="314205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5634231"/>
            <a:ext cx="495113" cy="4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085" y="5615180"/>
            <a:ext cx="3218236" cy="4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408" y="5615180"/>
            <a:ext cx="1056876" cy="4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2902423"/>
            <a:ext cx="304685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2892887"/>
            <a:ext cx="2637430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725" y="2892887"/>
            <a:ext cx="1056876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375" y="1186180"/>
            <a:ext cx="61277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81200"/>
            <a:ext cx="78562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