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8976"/>
          <a:stretch>
            <a:fillRect/>
          </a:stretch>
        </p:blipFill>
        <p:spPr>
          <a:xfrm>
            <a:off x="3201035" y="2204720"/>
            <a:ext cx="5847080" cy="95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3790" y="3572510"/>
            <a:ext cx="4884420" cy="7924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13364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81399" y="1673209"/>
            <a:ext cx="227605" cy="245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659719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43227" y="4252351"/>
            <a:ext cx="210489" cy="227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6969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92859" y="4317626"/>
            <a:ext cx="359209" cy="368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745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15916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34855" y="3191826"/>
            <a:ext cx="269160" cy="315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8303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53453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17398" y="1158249"/>
            <a:ext cx="322463" cy="286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719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7052" y="2198879"/>
            <a:ext cx="371335" cy="382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085" y="2997200"/>
            <a:ext cx="6260465" cy="3988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203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9535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8209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398526" y="4784579"/>
            <a:ext cx="511668" cy="383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73624" y="4775439"/>
            <a:ext cx="502531" cy="447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40091" y="4757158"/>
            <a:ext cx="502531" cy="475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35074" y="5844841"/>
            <a:ext cx="456846" cy="393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01035" y="5844841"/>
            <a:ext cx="456846" cy="393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21817" y="5835700"/>
            <a:ext cx="511668" cy="383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9656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668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05390" y="1138298"/>
            <a:ext cx="1028312" cy="505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1863" y="2196345"/>
            <a:ext cx="304685" cy="371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06196" y="5084527"/>
            <a:ext cx="542721" cy="46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824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49118" y="3257173"/>
            <a:ext cx="1913803" cy="515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42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91838" y="3033500"/>
            <a:ext cx="1114005" cy="466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96826" y="4014529"/>
            <a:ext cx="447506" cy="41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92846" y="4957461"/>
            <a:ext cx="1047355" cy="466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19697" y="4919362"/>
            <a:ext cx="1152090" cy="514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34307" y="5919441"/>
            <a:ext cx="437984" cy="41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8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82770" y="3015878"/>
            <a:ext cx="1637682" cy="495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81662" y="3978507"/>
            <a:ext cx="1704332" cy="457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6926" y="4931606"/>
            <a:ext cx="457027" cy="438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02518" y="4960199"/>
            <a:ext cx="495113" cy="438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08453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224109" y="4768759"/>
            <a:ext cx="343244" cy="312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31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6095" y="2216348"/>
            <a:ext cx="361813" cy="391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53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38488" y="3114467"/>
            <a:ext cx="428463" cy="381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07"/>
          <a:stretch>
            <a:fillRect/>
          </a:stretch>
        </p:blipFill>
        <p:spPr>
          <a:xfrm>
            <a:off x="4008165" y="2997200"/>
            <a:ext cx="5135835" cy="5868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3223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99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967" y="3273494"/>
            <a:ext cx="371335" cy="381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65</cp:revision>
  <dcterms:created xsi:type="dcterms:W3CDTF">2015-09-16T06:44:00Z</dcterms:created>
  <dcterms:modified xsi:type="dcterms:W3CDTF">2024-11-02T12:43:49Z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