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860800"/>
            <a:ext cx="467106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61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14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3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1376562"/>
            <a:ext cx="495113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1319375"/>
            <a:ext cx="1085440" cy="4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2377344"/>
            <a:ext cx="523677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450" y="2348751"/>
            <a:ext cx="457027" cy="4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3778" y="2329688"/>
            <a:ext cx="542720" cy="4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2348751"/>
            <a:ext cx="542720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6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252049"/>
            <a:ext cx="276120" cy="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2375828"/>
            <a:ext cx="238035" cy="7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90" y="2499607"/>
            <a:ext cx="447506" cy="7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2065" y="3194675"/>
            <a:ext cx="1075919" cy="45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04" y="2178284"/>
            <a:ext cx="1075919" cy="4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3218082"/>
            <a:ext cx="476070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3199004"/>
            <a:ext cx="514156" cy="4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110397"/>
            <a:ext cx="3770478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6624" y="4140435"/>
            <a:ext cx="523678" cy="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5150688"/>
            <a:ext cx="542720" cy="4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34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273703"/>
            <a:ext cx="2742166" cy="46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4324720"/>
            <a:ext cx="1085440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9"/>
          <a:stretch>
            <a:fillRect/>
          </a:stretch>
        </p:blipFill>
        <p:spPr>
          <a:xfrm>
            <a:off x="2231390" y="5013325"/>
            <a:ext cx="7729855" cy="165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4273704"/>
            <a:ext cx="1085440" cy="5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9"/>
          <a:stretch>
            <a:fillRect/>
          </a:stretch>
        </p:blipFill>
        <p:spPr>
          <a:xfrm>
            <a:off x="2231390" y="5013325"/>
            <a:ext cx="7729855" cy="165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453" y="2169962"/>
            <a:ext cx="1685289" cy="48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9"/>
          <a:stretch>
            <a:fillRect/>
          </a:stretch>
        </p:blipFill>
        <p:spPr>
          <a:xfrm>
            <a:off x="2135505" y="4437380"/>
            <a:ext cx="7729855" cy="165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5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9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61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00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