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3" r:id="rId8"/>
    <p:sldId id="342" r:id="rId9"/>
    <p:sldId id="341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895" y="3429000"/>
            <a:ext cx="56616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265" y="4356735"/>
            <a:ext cx="583692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3987082"/>
            <a:ext cx="533198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2111673"/>
            <a:ext cx="2180403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3065746"/>
            <a:ext cx="914055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9068" y="3065746"/>
            <a:ext cx="2789773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576" y="3065746"/>
            <a:ext cx="1485340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2092454"/>
            <a:ext cx="1761460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3008258"/>
            <a:ext cx="7360050" cy="4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884" y="2931941"/>
            <a:ext cx="266599" cy="5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2989179"/>
            <a:ext cx="1332997" cy="4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3924063"/>
            <a:ext cx="1266347" cy="47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243891"/>
            <a:ext cx="333248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6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73405"/>
            <a:ext cx="9316720" cy="1127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687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2680343"/>
            <a:ext cx="361813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80" y="6101285"/>
            <a:ext cx="11340000" cy="81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75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8210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3215" y="3682410"/>
            <a:ext cx="239489" cy="2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6692" y="3657960"/>
            <a:ext cx="513191" cy="22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4850" y="4073610"/>
            <a:ext cx="215051" cy="22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3889" y="4078500"/>
            <a:ext cx="239489" cy="1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5408" y="5046720"/>
            <a:ext cx="537629" cy="22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63" y="5056500"/>
            <a:ext cx="224826" cy="2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1931" y="5442810"/>
            <a:ext cx="508303" cy="2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98661" y="5428140"/>
            <a:ext cx="527853" cy="22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4583" y="5643300"/>
            <a:ext cx="263926" cy="22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7044" y="5819340"/>
            <a:ext cx="1109470" cy="21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17044" y="6230100"/>
            <a:ext cx="254151" cy="1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2901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149891"/>
            <a:ext cx="1932846" cy="4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0" y="3793490"/>
            <a:ext cx="771779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319" y="4989845"/>
            <a:ext cx="2418438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9622" y="4904044"/>
            <a:ext cx="266599" cy="5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611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0685" y="3498511"/>
            <a:ext cx="1121793" cy="27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7621" y="3498511"/>
            <a:ext cx="1237630" cy="27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5590" y="4151189"/>
            <a:ext cx="1548562" cy="32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7845" y="4157288"/>
            <a:ext cx="1005955" cy="32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4588" y="4980760"/>
            <a:ext cx="262158" cy="25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9647" y="4968561"/>
            <a:ext cx="292641" cy="28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8399" y="4980760"/>
            <a:ext cx="268254" cy="25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12974" y="4968561"/>
            <a:ext cx="292641" cy="28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87678" y="5554141"/>
            <a:ext cx="274351" cy="31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75062" y="5590740"/>
            <a:ext cx="323125" cy="2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025176"/>
            <a:ext cx="1580554" cy="4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3016857"/>
            <a:ext cx="904534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632" y="3026393"/>
            <a:ext cx="380856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913185"/>
            <a:ext cx="4608362" cy="4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3836901"/>
            <a:ext cx="266599" cy="5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5617" y="3932255"/>
            <a:ext cx="1475818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3324" y="4771370"/>
            <a:ext cx="2713602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6580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4147" y="1767054"/>
            <a:ext cx="145347" cy="5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244" y="1711115"/>
            <a:ext cx="1268997" cy="29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0044" y="2007591"/>
            <a:ext cx="324237" cy="24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0184" y="1996404"/>
            <a:ext cx="307466" cy="27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453" y="2550200"/>
            <a:ext cx="335417" cy="24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0184" y="2544606"/>
            <a:ext cx="307466" cy="26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7101" y="2807519"/>
            <a:ext cx="296285" cy="26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0158" y="2796331"/>
            <a:ext cx="670835" cy="29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72621" y="4440938"/>
            <a:ext cx="659655" cy="27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51435" y="4709445"/>
            <a:ext cx="307466" cy="2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7887" y="5252053"/>
            <a:ext cx="592571" cy="28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85014" y="5520560"/>
            <a:ext cx="609342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98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5001" y="4447074"/>
            <a:ext cx="332454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148429"/>
            <a:ext cx="418942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509340"/>
            <a:ext cx="11340000" cy="207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4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3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3657" y="1243340"/>
            <a:ext cx="1576239" cy="3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4167" y="2757159"/>
            <a:ext cx="897364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7695" y="4874260"/>
            <a:ext cx="458216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4481" y="6182760"/>
            <a:ext cx="2356556" cy="3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3692" y="6112531"/>
            <a:ext cx="218488" cy="4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006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8017" y="3268983"/>
            <a:ext cx="299269" cy="26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861435"/>
            <a:ext cx="7712710" cy="293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6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2195253"/>
            <a:ext cx="418942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93215"/>
            <a:ext cx="11340000" cy="4199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2024-11-02T13:13:34Z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