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4" r:id="rId18"/>
    <p:sldId id="332" r:id="rId19"/>
    <p:sldId id="330" r:id="rId20"/>
    <p:sldId id="329" r:id="rId21"/>
    <p:sldId id="328" r:id="rId22"/>
    <p:sldId id="326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852420"/>
            <a:ext cx="6446520" cy="6934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3716655"/>
            <a:ext cx="6979920" cy="693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18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4030" y="1148093"/>
            <a:ext cx="752191" cy="362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6196" y="3943915"/>
            <a:ext cx="2513652" cy="37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53"/>
          <a:stretch>
            <a:fillRect/>
          </a:stretch>
        </p:blipFill>
        <p:spPr>
          <a:xfrm>
            <a:off x="2999740" y="4437380"/>
            <a:ext cx="5435600" cy="2127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1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3130165"/>
            <a:ext cx="1142569" cy="50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241" y="4054635"/>
            <a:ext cx="1637682" cy="50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089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8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9924" y="3111758"/>
            <a:ext cx="333249" cy="38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995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8057" y="2847345"/>
            <a:ext cx="328616" cy="35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091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773125"/>
            <a:ext cx="11340000" cy="29234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6754" y="3011074"/>
            <a:ext cx="3494358" cy="51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339" y="3944298"/>
            <a:ext cx="1685289" cy="50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0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3191795"/>
            <a:ext cx="371335" cy="3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2997200"/>
            <a:ext cx="5369560" cy="3817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5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4085477"/>
            <a:ext cx="371335" cy="38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3644900"/>
            <a:ext cx="5263515" cy="3080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5450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5139" y="1064760"/>
            <a:ext cx="285078" cy="25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9571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41597" y="1624733"/>
            <a:ext cx="204449" cy="233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7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2156841"/>
            <a:ext cx="333248" cy="38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77090"/>
            <a:ext cx="11340000" cy="4470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8665" y="4346962"/>
            <a:ext cx="418942" cy="37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860800"/>
            <a:ext cx="5761990" cy="3031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5175"/>
            <a:ext cx="8629650" cy="27838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" y="3429000"/>
            <a:ext cx="8629650" cy="28244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3429000"/>
            <a:ext cx="3738245" cy="19665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17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984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084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18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3375" y="2120058"/>
            <a:ext cx="428463" cy="381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8587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20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2443" y="1254601"/>
            <a:ext cx="418942" cy="3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53"/>
          <a:stretch>
            <a:fillRect/>
          </a:stretch>
        </p:blipFill>
        <p:spPr>
          <a:xfrm>
            <a:off x="360045" y="2060780"/>
            <a:ext cx="10186035" cy="3986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1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8110" y="1071551"/>
            <a:ext cx="371335" cy="35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8085" y="1986490"/>
            <a:ext cx="714105" cy="36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7632" y="3844962"/>
            <a:ext cx="1114005" cy="37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53"/>
          <a:stretch>
            <a:fillRect/>
          </a:stretch>
        </p:blipFill>
        <p:spPr>
          <a:xfrm>
            <a:off x="2999740" y="4437380"/>
            <a:ext cx="5435600" cy="2127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2024-11-02T15:43:18Z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