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348865"/>
            <a:ext cx="78257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684270"/>
            <a:ext cx="5905500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7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9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2204561"/>
            <a:ext cx="333249" cy="37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9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41115"/>
            <a:ext cx="11340000" cy="18451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4264707"/>
            <a:ext cx="504634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4283771"/>
            <a:ext cx="504635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4283771"/>
            <a:ext cx="380856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5217882"/>
            <a:ext cx="142821" cy="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7254" y="5265541"/>
            <a:ext cx="466549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6146" y="5284604"/>
            <a:ext cx="457027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/>
          <a:stretch>
            <a:fillRect/>
          </a:stretch>
        </p:blipFill>
        <p:spPr>
          <a:xfrm>
            <a:off x="10056495" y="5585460"/>
            <a:ext cx="3477895" cy="102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81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3168" y="2026794"/>
            <a:ext cx="1012636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9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149512"/>
            <a:ext cx="371335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69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40"/>
          <a:stretch>
            <a:fillRect/>
          </a:stretch>
        </p:blipFill>
        <p:spPr>
          <a:xfrm>
            <a:off x="1847850" y="4653280"/>
            <a:ext cx="9296400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9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252343"/>
            <a:ext cx="342769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40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6243" y="2211337"/>
            <a:ext cx="424084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239472"/>
            <a:ext cx="380856" cy="38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328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71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630" y="1241825"/>
            <a:ext cx="360765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168000"/>
            <a:ext cx="371335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2024-11-02T13:29:21Z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