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5" r:id="rId5"/>
    <p:sldId id="343" r:id="rId6"/>
    <p:sldId id="342" r:id="rId7"/>
    <p:sldId id="340" r:id="rId8"/>
    <p:sldId id="337" r:id="rId9"/>
    <p:sldId id="335" r:id="rId10"/>
    <p:sldId id="333" r:id="rId11"/>
    <p:sldId id="331" r:id="rId12"/>
    <p:sldId id="329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1"/>
        <p:guide pos="3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340" y="3032760"/>
            <a:ext cx="675132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307" y="3293030"/>
            <a:ext cx="1161612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9" y="4236895"/>
            <a:ext cx="409420" cy="2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783" y="4656390"/>
            <a:ext cx="3456272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5445330"/>
            <a:ext cx="11340000" cy="539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4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85060"/>
            <a:ext cx="11340000" cy="3343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7073" y="6266828"/>
            <a:ext cx="4379848" cy="2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4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2854853"/>
            <a:ext cx="447506" cy="2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0780" y="3036035"/>
            <a:ext cx="3513400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811" y="3932407"/>
            <a:ext cx="2342267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72" b="11692"/>
          <a:stretch>
            <a:fillRect/>
          </a:stretch>
        </p:blipFill>
        <p:spPr>
          <a:xfrm>
            <a:off x="360045" y="4364990"/>
            <a:ext cx="11339830" cy="2448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279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2593821"/>
            <a:ext cx="580806" cy="2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25" y="3401900"/>
            <a:ext cx="11340000" cy="33293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639" y="3478217"/>
            <a:ext cx="3199193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954" y="3497297"/>
            <a:ext cx="7379093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639" y="3897965"/>
            <a:ext cx="3837128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670" y="4297045"/>
            <a:ext cx="426974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1645" y="5182870"/>
            <a:ext cx="111817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5842635"/>
            <a:ext cx="1128268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8670" y="6320790"/>
            <a:ext cx="1130681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5325" y="4653280"/>
            <a:ext cx="110299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4" grpId="0" bldLvl="0" animBg="1"/>
      <p:bldP spid="18" grpId="0" bldLvl="0" animBg="1"/>
      <p:bldP spid="19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8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2970712"/>
            <a:ext cx="238035" cy="2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440"/>
            <a:ext cx="11340000" cy="23780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47808" y="4446247"/>
            <a:ext cx="209471" cy="21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47808" y="5869265"/>
            <a:ext cx="209471" cy="21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3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521546"/>
            <a:ext cx="228514" cy="21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925015"/>
            <a:ext cx="11340000" cy="2380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23678" y="3086917"/>
            <a:ext cx="209471" cy="2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2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016632"/>
            <a:ext cx="257078" cy="2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89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1540920"/>
            <a:ext cx="257078" cy="21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133170"/>
            <a:ext cx="11340000" cy="3347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03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365195"/>
            <a:ext cx="11340000" cy="2423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6169" y="4517868"/>
            <a:ext cx="238035" cy="2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1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7607" y="2951593"/>
            <a:ext cx="333249" cy="27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791790"/>
            <a:ext cx="11340000" cy="29084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32593" y="4402082"/>
            <a:ext cx="333249" cy="27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9847" y="6328316"/>
            <a:ext cx="1275869" cy="27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64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869385"/>
            <a:ext cx="11340000" cy="1830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0155" y="5422377"/>
            <a:ext cx="580807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0079" y="5899095"/>
            <a:ext cx="856926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3152" y="6347209"/>
            <a:ext cx="3056372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38710"/>
            <a:ext cx="11340000" cy="4128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437585"/>
            <a:ext cx="11340000" cy="2309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9299" y="5038852"/>
            <a:ext cx="1056876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5470" y="5449241"/>
            <a:ext cx="333249" cy="27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2674" y="5907349"/>
            <a:ext cx="599848" cy="27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5117" y="6355914"/>
            <a:ext cx="4636926" cy="27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2024-11-02T11:30:59Z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