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9" r:id="rId5"/>
    <p:sldId id="338" r:id="rId6"/>
    <p:sldId id="337" r:id="rId7"/>
    <p:sldId id="336" r:id="rId8"/>
    <p:sldId id="335" r:id="rId9"/>
    <p:sldId id="334" r:id="rId10"/>
    <p:sldId id="333" r:id="rId11"/>
    <p:sldId id="330" r:id="rId12"/>
    <p:sldId id="328" r:id="rId13"/>
    <p:sldId id="326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6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67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96640" y="2708910"/>
            <a:ext cx="4998720" cy="75438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8860" y="3716655"/>
            <a:ext cx="7574280" cy="4572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636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91486" y="3092914"/>
            <a:ext cx="1104483" cy="495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824534" y="3083379"/>
            <a:ext cx="1666246" cy="495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69035" y="4065270"/>
            <a:ext cx="9476740" cy="495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59510" y="5047615"/>
            <a:ext cx="10521950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140755" y="6029512"/>
            <a:ext cx="4198942" cy="495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0685" y="4940935"/>
            <a:ext cx="4848225" cy="16306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  <p:bldP spid="10" grpId="0" bldLvl="0" animBg="1"/>
      <p:bldP spid="1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5931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2220" y="4580890"/>
            <a:ext cx="5533390" cy="213931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1686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758639" y="2138746"/>
            <a:ext cx="561763" cy="419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29672" y="3024925"/>
            <a:ext cx="1142569" cy="505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759395" y="4987862"/>
            <a:ext cx="1075919" cy="505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8390" y="4580890"/>
            <a:ext cx="5533390" cy="21393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071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67345" y="1119505"/>
            <a:ext cx="3589020" cy="439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88085" y="1789430"/>
            <a:ext cx="2675255" cy="1000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987657" y="2370159"/>
            <a:ext cx="380856" cy="315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454206" y="2360612"/>
            <a:ext cx="1304433" cy="429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444685" y="3334354"/>
            <a:ext cx="3875213" cy="429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2220" y="4077335"/>
            <a:ext cx="5533390" cy="21393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9" grpId="0" animBg="1"/>
      <p:bldP spid="10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15996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54104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86769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5927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523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97732" y="2100004"/>
            <a:ext cx="466549" cy="447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21410" y="2109528"/>
            <a:ext cx="1018790" cy="428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207260" y="3865245"/>
            <a:ext cx="1543050" cy="663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7186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891687" y="2195348"/>
            <a:ext cx="685541" cy="409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20050" y="2233446"/>
            <a:ext cx="1323476" cy="409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01209" y="4281239"/>
            <a:ext cx="2285138" cy="428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9816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158539" y="1071488"/>
            <a:ext cx="1609118" cy="466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86560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25" y="1773125"/>
            <a:ext cx="11340000" cy="190972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880870" y="1992630"/>
            <a:ext cx="5662930" cy="487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0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035" y="3429205"/>
            <a:ext cx="11340000" cy="2958728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1823720" y="5539740"/>
            <a:ext cx="7790180" cy="64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zZmZGViMDMzYmExZWUzNmIzNjY0NjhmNDM4NThiNj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64</cp:revision>
  <dcterms:created xsi:type="dcterms:W3CDTF">2015-09-16T06:44:00Z</dcterms:created>
  <dcterms:modified xsi:type="dcterms:W3CDTF">2024-11-02T14:05:25Z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