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8" r:id="rId4"/>
    <p:sldId id="359" r:id="rId5"/>
    <p:sldId id="324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8976"/>
          <a:stretch>
            <a:fillRect/>
          </a:stretch>
        </p:blipFill>
        <p:spPr>
          <a:xfrm>
            <a:off x="3201035" y="2204720"/>
            <a:ext cx="584708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284855"/>
            <a:ext cx="4411980" cy="731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120" y="4292600"/>
            <a:ext cx="4175760" cy="541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7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3377933"/>
            <a:ext cx="333248" cy="38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3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2395880"/>
            <a:ext cx="428463" cy="38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188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5156" y="2189464"/>
            <a:ext cx="354758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38357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643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0850" y="1938871"/>
            <a:ext cx="1119804" cy="37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0307" y="2782954"/>
            <a:ext cx="3627191" cy="37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4873" y="2782954"/>
            <a:ext cx="1493072" cy="37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2163" y="3635153"/>
            <a:ext cx="1119804" cy="31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9161" y="4471120"/>
            <a:ext cx="3245809" cy="38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52345" y="4471120"/>
            <a:ext cx="1119804" cy="37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18211" y="4406190"/>
            <a:ext cx="227206" cy="4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58531" y="5274622"/>
            <a:ext cx="137946" cy="5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24886" y="5282738"/>
            <a:ext cx="1833882" cy="40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5390" y="6118705"/>
            <a:ext cx="925055" cy="43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20"/>
          <a:stretch>
            <a:fillRect/>
          </a:stretch>
        </p:blipFill>
        <p:spPr>
          <a:xfrm>
            <a:off x="7287260" y="4217670"/>
            <a:ext cx="6845935" cy="216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572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02"/>
          <a:stretch>
            <a:fillRect/>
          </a:stretch>
        </p:blipFill>
        <p:spPr>
          <a:xfrm>
            <a:off x="1199515" y="1629410"/>
            <a:ext cx="11069955" cy="18967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94"/>
          <a:stretch>
            <a:fillRect/>
          </a:stretch>
        </p:blipFill>
        <p:spPr>
          <a:xfrm>
            <a:off x="3071495" y="3500755"/>
            <a:ext cx="6837045" cy="31248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9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410" y="2023745"/>
            <a:ext cx="847534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4433" y="3189186"/>
            <a:ext cx="1304433" cy="4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6185" y="3957320"/>
            <a:ext cx="813117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59647" y="5154072"/>
            <a:ext cx="1199697" cy="38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94"/>
          <a:stretch>
            <a:fillRect/>
          </a:stretch>
        </p:blipFill>
        <p:spPr>
          <a:xfrm>
            <a:off x="5791200" y="4797425"/>
            <a:ext cx="4356735" cy="1991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3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410" y="1943100"/>
            <a:ext cx="848042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1083" y="3101223"/>
            <a:ext cx="1590075" cy="466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4410" y="4031615"/>
            <a:ext cx="848042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69168" y="5064219"/>
            <a:ext cx="304685" cy="19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21561" y="5054690"/>
            <a:ext cx="5865188" cy="48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94"/>
          <a:stretch>
            <a:fillRect/>
          </a:stretch>
        </p:blipFill>
        <p:spPr>
          <a:xfrm>
            <a:off x="8544560" y="4725035"/>
            <a:ext cx="4356735" cy="1991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425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3995" y="6260497"/>
            <a:ext cx="443982" cy="33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2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5390" y="2301376"/>
            <a:ext cx="1209219" cy="4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869" y="4274743"/>
            <a:ext cx="1047355" cy="36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481" y="4265210"/>
            <a:ext cx="3618135" cy="4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5256660"/>
            <a:ext cx="1028312" cy="4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7103" y="5161329"/>
            <a:ext cx="266599" cy="51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90" b="11728"/>
          <a:stretch>
            <a:fillRect/>
          </a:stretch>
        </p:blipFill>
        <p:spPr>
          <a:xfrm>
            <a:off x="4512310" y="4797425"/>
            <a:ext cx="5775960" cy="2088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41503"/>
          <a:stretch>
            <a:fillRect/>
          </a:stretch>
        </p:blipFill>
        <p:spPr>
          <a:xfrm>
            <a:off x="191135" y="765175"/>
            <a:ext cx="11925300" cy="48240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72050" y="3141345"/>
            <a:ext cx="46482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136630" y="3141345"/>
            <a:ext cx="46482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7260" y="5013325"/>
            <a:ext cx="120142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6870" y="5013325"/>
            <a:ext cx="168465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8070" y="5013325"/>
            <a:ext cx="168465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1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485" y="1752600"/>
            <a:ext cx="938974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2191" y="3134685"/>
            <a:ext cx="904534" cy="42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88110" y="3048736"/>
            <a:ext cx="276120" cy="51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90" b="11728"/>
          <a:stretch>
            <a:fillRect/>
          </a:stretch>
        </p:blipFill>
        <p:spPr>
          <a:xfrm>
            <a:off x="2712085" y="4220845"/>
            <a:ext cx="5775960" cy="2088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57627"/>
          <a:stretch>
            <a:fillRect/>
          </a:stretch>
        </p:blipFill>
        <p:spPr>
          <a:xfrm>
            <a:off x="119380" y="1196975"/>
            <a:ext cx="11925300" cy="34944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51405" y="1844675"/>
            <a:ext cx="94043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79650" y="2966720"/>
            <a:ext cx="94043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735955" y="1844675"/>
            <a:ext cx="94043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7710" y="2966720"/>
            <a:ext cx="94043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8385" y="1917065"/>
            <a:ext cx="61023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6315" y="2400935"/>
            <a:ext cx="61023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5955" y="4088765"/>
            <a:ext cx="112077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48340" y="3603625"/>
            <a:ext cx="99695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16315" y="4077335"/>
            <a:ext cx="99695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3474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89942" y="3578869"/>
            <a:ext cx="269118" cy="2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2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3990136"/>
            <a:ext cx="333249" cy="38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6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103757"/>
            <a:ext cx="561763" cy="46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95"/>
          <a:stretch>
            <a:fillRect/>
          </a:stretch>
        </p:blipFill>
        <p:spPr>
          <a:xfrm>
            <a:off x="983615" y="2853055"/>
            <a:ext cx="11339830" cy="28397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5515" y="3053715"/>
            <a:ext cx="676084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30219" y="4073865"/>
            <a:ext cx="1304433" cy="42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67952" y="4064329"/>
            <a:ext cx="4303677" cy="4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14451" y="4083401"/>
            <a:ext cx="371335" cy="31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5484" y="5027463"/>
            <a:ext cx="1332997" cy="4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05"/>
          <a:stretch>
            <a:fillRect/>
          </a:stretch>
        </p:blipFill>
        <p:spPr>
          <a:xfrm>
            <a:off x="623570" y="980235"/>
            <a:ext cx="11339830" cy="283357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668865" y="1363341"/>
            <a:ext cx="1056876" cy="36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5439" y="2297867"/>
            <a:ext cx="3580050" cy="42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17832" y="2316939"/>
            <a:ext cx="1075919" cy="41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93701" y="2212043"/>
            <a:ext cx="266599" cy="51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9298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41413" y="2372821"/>
            <a:ext cx="203647" cy="23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096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2024-11-02T11:43:49Z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