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6640" y="2708910"/>
            <a:ext cx="4998720" cy="754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090" y="3789045"/>
            <a:ext cx="465582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9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3037128"/>
            <a:ext cx="361813" cy="38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1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2223705"/>
            <a:ext cx="552241" cy="4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506" y="2204659"/>
            <a:ext cx="2742166" cy="50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3147442"/>
            <a:ext cx="552241" cy="4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0806" y="3128396"/>
            <a:ext cx="523677" cy="49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2425" y="4864100"/>
            <a:ext cx="547560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6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252774"/>
            <a:ext cx="428463" cy="38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607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05" y="1557225"/>
            <a:ext cx="11340000" cy="18836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3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3224" y="4870899"/>
            <a:ext cx="361813" cy="39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234709"/>
            <a:ext cx="428463" cy="38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8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261918"/>
            <a:ext cx="371335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233797"/>
            <a:ext cx="361813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05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2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292356"/>
            <a:ext cx="333249" cy="38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544213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18856" y="2111074"/>
            <a:ext cx="105095" cy="4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4693" y="2092794"/>
            <a:ext cx="671699" cy="20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8235" y="5150186"/>
            <a:ext cx="676269" cy="21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77374" y="5620906"/>
            <a:ext cx="644283" cy="18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7090"/>
            <a:ext cx="11340000" cy="4915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4811931"/>
            <a:ext cx="361813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5085715"/>
            <a:ext cx="10477500" cy="186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38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8060" y="2217496"/>
            <a:ext cx="410957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42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7813" y="3203942"/>
            <a:ext cx="366233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59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3995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76" y="1214877"/>
            <a:ext cx="1047354" cy="45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2207220"/>
            <a:ext cx="457027" cy="4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675" y="4182362"/>
            <a:ext cx="533198" cy="50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438" y="4191904"/>
            <a:ext cx="1047354" cy="49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0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1261819"/>
            <a:ext cx="561763" cy="49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2261582"/>
            <a:ext cx="457027" cy="47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7959" y="3280388"/>
            <a:ext cx="1037833" cy="45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162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02254" y="4404113"/>
            <a:ext cx="324187" cy="37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299" y="2931524"/>
            <a:ext cx="1142569" cy="51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042" y="3837603"/>
            <a:ext cx="2742166" cy="51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5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4035563"/>
            <a:ext cx="428463" cy="38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76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4647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317" y="4587178"/>
            <a:ext cx="418942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022420"/>
            <a:ext cx="11340000" cy="184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3081659"/>
            <a:ext cx="371335" cy="3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6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317" y="1195241"/>
            <a:ext cx="418942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2024-11-02T14:01:53Z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