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8976"/>
          <a:stretch>
            <a:fillRect/>
          </a:stretch>
        </p:blipFill>
        <p:spPr>
          <a:xfrm>
            <a:off x="3201035" y="2204720"/>
            <a:ext cx="584708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8510" y="3644900"/>
            <a:ext cx="555498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5061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550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7069" y="3365128"/>
            <a:ext cx="802200" cy="34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6062" y="3393544"/>
            <a:ext cx="319460" cy="26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4910" y="3365128"/>
            <a:ext cx="1199751" cy="36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5653" y="3365128"/>
            <a:ext cx="1213949" cy="34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4268" y="4736222"/>
            <a:ext cx="2434998" cy="36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3425" y="5425322"/>
            <a:ext cx="1171355" cy="34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2795" y="5467946"/>
            <a:ext cx="1079066" cy="2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1821" y="6157046"/>
            <a:ext cx="3847723" cy="31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96"/>
          <a:stretch>
            <a:fillRect/>
          </a:stretch>
        </p:blipFill>
        <p:spPr>
          <a:xfrm>
            <a:off x="8040370" y="4364990"/>
            <a:ext cx="4144010" cy="167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5517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8480" y="5632450"/>
            <a:ext cx="292100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301" y="6292216"/>
            <a:ext cx="317036" cy="2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1108" y="6311247"/>
            <a:ext cx="202903" cy="24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96"/>
          <a:stretch>
            <a:fillRect/>
          </a:stretch>
        </p:blipFill>
        <p:spPr>
          <a:xfrm>
            <a:off x="7536180" y="4581525"/>
            <a:ext cx="4144010" cy="167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9520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3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63073" y="3252019"/>
            <a:ext cx="304685" cy="2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3933190"/>
            <a:ext cx="3759200" cy="268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0600"/>
            <a:ext cx="11340000" cy="4042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9290" y="3852492"/>
            <a:ext cx="1133047" cy="4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220845"/>
            <a:ext cx="3759200" cy="268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25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40225" y="2042160"/>
            <a:ext cx="608520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149859"/>
            <a:ext cx="1656725" cy="4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644900"/>
            <a:ext cx="3759200" cy="268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42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1970" y="5056505"/>
            <a:ext cx="632015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5764" y="6053307"/>
            <a:ext cx="375624" cy="31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7123" y="6043903"/>
            <a:ext cx="1277123" cy="42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85"/>
          <a:stretch>
            <a:fillRect/>
          </a:stretch>
        </p:blipFill>
        <p:spPr>
          <a:xfrm>
            <a:off x="8760460" y="621030"/>
            <a:ext cx="3759200" cy="137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383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55123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8833" y="3104552"/>
            <a:ext cx="495233" cy="20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6404" y="3553799"/>
            <a:ext cx="953439" cy="21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6871" y="3678847"/>
            <a:ext cx="74053" cy="7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9546" y="4012309"/>
            <a:ext cx="509118" cy="19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8833" y="4012309"/>
            <a:ext cx="203647" cy="213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7277" y="4012309"/>
            <a:ext cx="217532" cy="19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60289" y="4489344"/>
            <a:ext cx="222160" cy="213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28733" y="4489344"/>
            <a:ext cx="199019" cy="19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8965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714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2620" y="4370070"/>
            <a:ext cx="226314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065" y="5071745"/>
            <a:ext cx="887285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5965" y="6115115"/>
            <a:ext cx="1200833" cy="35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87897" y="6059381"/>
            <a:ext cx="1773416" cy="39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0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876" y="1119219"/>
            <a:ext cx="1047355" cy="48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3155" y="2053590"/>
            <a:ext cx="365760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8362" y="3035005"/>
            <a:ext cx="457027" cy="35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34005" y="3978602"/>
            <a:ext cx="257078" cy="8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48312" y="3883289"/>
            <a:ext cx="1656725" cy="50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31234" y="4807823"/>
            <a:ext cx="1647204" cy="47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07002" y="4845948"/>
            <a:ext cx="476070" cy="4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40201" y="4836417"/>
            <a:ext cx="523677" cy="4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52"/>
          <a:stretch>
            <a:fillRect/>
          </a:stretch>
        </p:blipFill>
        <p:spPr>
          <a:xfrm>
            <a:off x="3432175" y="4388485"/>
            <a:ext cx="7989570" cy="2379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6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63850" y="2779395"/>
            <a:ext cx="497586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39093" y="3866240"/>
            <a:ext cx="1609118" cy="4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81511" y="3856703"/>
            <a:ext cx="1104483" cy="48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2141" y="4791402"/>
            <a:ext cx="152342" cy="7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1234" y="4848629"/>
            <a:ext cx="561763" cy="40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50125" y="4848629"/>
            <a:ext cx="466549" cy="37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92846" y="4791402"/>
            <a:ext cx="457027" cy="48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35566" y="4791402"/>
            <a:ext cx="1628161" cy="46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52"/>
          <a:stretch>
            <a:fillRect/>
          </a:stretch>
        </p:blipFill>
        <p:spPr>
          <a:xfrm>
            <a:off x="3432175" y="5255260"/>
            <a:ext cx="5079365" cy="1512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5383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61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4231" y="2064481"/>
            <a:ext cx="2827858" cy="49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9219" y="2083571"/>
            <a:ext cx="552240" cy="45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4433" y="2990339"/>
            <a:ext cx="2208967" cy="48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94" t="15950" b="45605"/>
          <a:stretch>
            <a:fillRect/>
          </a:stretch>
        </p:blipFill>
        <p:spPr>
          <a:xfrm>
            <a:off x="4295775" y="4509135"/>
            <a:ext cx="4001135" cy="2256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289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101975" y="835660"/>
            <a:ext cx="725297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1968500"/>
            <a:ext cx="496316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94" t="15950" b="45605"/>
          <a:stretch>
            <a:fillRect/>
          </a:stretch>
        </p:blipFill>
        <p:spPr>
          <a:xfrm>
            <a:off x="4280535" y="3429000"/>
            <a:ext cx="4001135" cy="2256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01149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47415" y="2346960"/>
            <a:ext cx="424751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5195" y="2999740"/>
            <a:ext cx="629031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01620" y="4227195"/>
            <a:ext cx="510095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25195" y="4944110"/>
            <a:ext cx="687768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31768" y="5597091"/>
            <a:ext cx="6558526" cy="35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97890" y="6226810"/>
            <a:ext cx="316230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94" t="15950" b="45605"/>
          <a:stretch>
            <a:fillRect/>
          </a:stretch>
        </p:blipFill>
        <p:spPr>
          <a:xfrm>
            <a:off x="7680325" y="4004945"/>
            <a:ext cx="4001135" cy="2256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25" grpId="0" bldLvl="0" animBg="1"/>
      <p:bldP spid="27" grpId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7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4357" y="3015874"/>
            <a:ext cx="1275869" cy="4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9017" y="2996812"/>
            <a:ext cx="504635" cy="4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362" y="3911784"/>
            <a:ext cx="409420" cy="39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0604" y="3883191"/>
            <a:ext cx="1571032" cy="4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94" t="15950" b="45605"/>
          <a:stretch>
            <a:fillRect/>
          </a:stretch>
        </p:blipFill>
        <p:spPr>
          <a:xfrm>
            <a:off x="7896225" y="4509135"/>
            <a:ext cx="4001135" cy="2256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2024-11-02T12:52:25Z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