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10" y="3644900"/>
            <a:ext cx="88315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3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15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6837" y="2106504"/>
            <a:ext cx="344374" cy="29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027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04840" y="3952875"/>
            <a:ext cx="198945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835" y="4694555"/>
            <a:ext cx="69697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9485" y="5335905"/>
            <a:ext cx="777494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2305" y="6230788"/>
            <a:ext cx="337476" cy="34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19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9239" y="2743153"/>
            <a:ext cx="330717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0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80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82495"/>
            <a:ext cx="107257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168015"/>
            <a:ext cx="106267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242435"/>
            <a:ext cx="107302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280346"/>
            <a:ext cx="4351284" cy="4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5" grpId="0" bldLvl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9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41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21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861005"/>
            <a:ext cx="11340000" cy="10328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5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1262277"/>
            <a:ext cx="809319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3254802"/>
            <a:ext cx="2208967" cy="4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4265365"/>
            <a:ext cx="1571032" cy="4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355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1008" y="6083539"/>
            <a:ext cx="475504" cy="40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2024-11-02T12:53:55Z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