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9080" y="2564765"/>
            <a:ext cx="4053840" cy="716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3429000"/>
            <a:ext cx="4754880" cy="632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785" y="4148455"/>
            <a:ext cx="554736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6569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697355"/>
            <a:ext cx="698373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79420"/>
            <a:ext cx="604647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627120"/>
            <a:ext cx="874522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396105"/>
            <a:ext cx="857694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970270"/>
            <a:ext cx="925322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8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1780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35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160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240" y="2493215"/>
            <a:ext cx="11340000" cy="898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0917" y="2799009"/>
            <a:ext cx="856926" cy="40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350"/>
            <a:ext cx="11340000" cy="1932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272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485" y="2696210"/>
            <a:ext cx="619506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485" y="3373120"/>
            <a:ext cx="646620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485" y="4305300"/>
            <a:ext cx="683006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4485" y="4963160"/>
            <a:ext cx="707009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4465" y="5819775"/>
            <a:ext cx="8152130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239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435225"/>
            <a:ext cx="205803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323590"/>
            <a:ext cx="618490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252595"/>
            <a:ext cx="1182306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2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28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5646" y="5256403"/>
            <a:ext cx="328335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1993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746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835" y="2536825"/>
            <a:ext cx="949579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835" y="3178175"/>
            <a:ext cx="102616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835" y="3775710"/>
            <a:ext cx="64681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0835" y="4688840"/>
            <a:ext cx="499618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0835" y="5323205"/>
            <a:ext cx="540512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0835" y="5861050"/>
            <a:ext cx="5911850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14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28962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9340" y="1812800"/>
            <a:ext cx="1280047" cy="29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9565" y="2433955"/>
            <a:ext cx="877379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9565" y="3116580"/>
            <a:ext cx="1011682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9565" y="3799205"/>
            <a:ext cx="100584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41300" y="4437380"/>
            <a:ext cx="595820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9340" y="5594400"/>
            <a:ext cx="1716950" cy="32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9565" y="6238875"/>
            <a:ext cx="702119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bldLvl="0" animBg="1"/>
      <p:bldP spid="17" grpId="0" bldLvl="0" animBg="1"/>
      <p:bldP spid="22" grpId="0" bldLvl="0" animBg="1"/>
      <p:bldP spid="24" grpId="0" bldLvl="0" animBg="1"/>
      <p:bldP spid="26" grpId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44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53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357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2744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2997" y="2103126"/>
            <a:ext cx="809319" cy="40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63093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4645" y="1586230"/>
            <a:ext cx="824039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4645" y="2150745"/>
            <a:ext cx="849058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4645" y="2753360"/>
            <a:ext cx="125222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4645" y="3272790"/>
            <a:ext cx="576199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4645" y="3794760"/>
            <a:ext cx="679767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4645" y="4439920"/>
            <a:ext cx="651002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4645" y="4891405"/>
            <a:ext cx="685101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4645" y="5434330"/>
            <a:ext cx="3580130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34645" y="6449060"/>
            <a:ext cx="632269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18" grpId="0" bldLvl="0" animBg="1"/>
      <p:bldP spid="20" grpId="0" bldLvl="0" animBg="1"/>
      <p:bldP spid="25" grpId="0" bldLvl="0" animBg="1"/>
      <p:bldP spid="27" grpId="0" bldLvl="0" animBg="1"/>
      <p:bldP spid="33" grpId="0" bldLvl="0" animBg="1"/>
      <p:bldP spid="3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435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9827" y="2943246"/>
            <a:ext cx="295151" cy="25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4156" y="5813922"/>
            <a:ext cx="118060" cy="7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4529" y="5949012"/>
            <a:ext cx="337316" cy="4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4156" y="6058774"/>
            <a:ext cx="118060" cy="6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6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3024548"/>
            <a:ext cx="428463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603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6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040" y="5372880"/>
            <a:ext cx="1323476" cy="38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5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770" y="1062135"/>
            <a:ext cx="4684534" cy="99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640" y="2569845"/>
            <a:ext cx="6104890" cy="113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8891" y="4066402"/>
            <a:ext cx="2523173" cy="48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29622" y="4133164"/>
            <a:ext cx="1247304" cy="38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0584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740" y="1651000"/>
            <a:ext cx="805116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740" y="2246630"/>
            <a:ext cx="84772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2740" y="2776855"/>
            <a:ext cx="504888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2740" y="3648075"/>
            <a:ext cx="430403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2740" y="4209415"/>
            <a:ext cx="612140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4725035"/>
            <a:ext cx="386270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2935" y="5813688"/>
            <a:ext cx="1353226" cy="23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2740" y="6375400"/>
            <a:ext cx="429958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3" grpId="0" bldLvl="0" animBg="1"/>
      <p:bldP spid="15" grpId="0" bldLvl="0" animBg="1"/>
      <p:bldP spid="17" grpId="0" bldLvl="0" animBg="1"/>
      <p:bldP spid="25" grpId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865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