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6" r:id="rId4"/>
    <p:sldId id="324" r:id="rId5"/>
    <p:sldId id="360" r:id="rId6"/>
    <p:sldId id="359" r:id="rId7"/>
    <p:sldId id="357" r:id="rId8"/>
    <p:sldId id="356" r:id="rId9"/>
    <p:sldId id="355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333" r:id="rId27"/>
    <p:sldId id="331" r:id="rId28"/>
    <p:sldId id="330" r:id="rId29"/>
    <p:sldId id="329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716655"/>
            <a:ext cx="49834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13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3351" y="1816875"/>
            <a:ext cx="133283" cy="5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6231" y="1816875"/>
            <a:ext cx="2099217" cy="44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5412" y="1825210"/>
            <a:ext cx="1582743" cy="42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7168" y="2617056"/>
            <a:ext cx="324878" cy="31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160" y="3500755"/>
            <a:ext cx="6325870" cy="274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509135"/>
            <a:ext cx="6890385" cy="22294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36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626" y="1033743"/>
            <a:ext cx="1495967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03" y="1752615"/>
            <a:ext cx="1437466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0607" y="3273948"/>
            <a:ext cx="356859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8598" y="3984461"/>
            <a:ext cx="1989052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13" y="5455641"/>
            <a:ext cx="484727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7043" y="5455641"/>
            <a:ext cx="29250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5055" y="5455641"/>
            <a:ext cx="944381" cy="42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115" y="4364990"/>
            <a:ext cx="362140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1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5997" y="1914222"/>
            <a:ext cx="1539339" cy="47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9843" y="3661944"/>
            <a:ext cx="1430680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0720" y="5319111"/>
            <a:ext cx="1367295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2103" y="5282888"/>
            <a:ext cx="479911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395" y="6152222"/>
            <a:ext cx="1647998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4"/>
          <a:stretch>
            <a:fillRect/>
          </a:stretch>
        </p:blipFill>
        <p:spPr>
          <a:xfrm>
            <a:off x="7607935" y="5805170"/>
            <a:ext cx="4855210" cy="105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68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0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3440"/>
            <a:ext cx="11340000" cy="25821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1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2695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4183" y="5461658"/>
            <a:ext cx="226355" cy="21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0027" y="5445856"/>
            <a:ext cx="879100" cy="2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7282" y="5919931"/>
            <a:ext cx="1194944" cy="26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58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5700" y="3551555"/>
            <a:ext cx="709041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265" y="4398645"/>
            <a:ext cx="512889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4635" y="5279615"/>
            <a:ext cx="1154569" cy="39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4595" y="5288169"/>
            <a:ext cx="342094" cy="2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7120" y="5906770"/>
            <a:ext cx="65004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692150"/>
            <a:ext cx="10888345" cy="5822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52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395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8139" y="2915846"/>
            <a:ext cx="428463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50" y="4229940"/>
            <a:ext cx="11340000" cy="2705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1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38526"/>
            <a:ext cx="371334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55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7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773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773125"/>
            <a:ext cx="11340000" cy="8822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138702"/>
            <a:ext cx="418942" cy="3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5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6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789045"/>
            <a:ext cx="6476365" cy="29063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9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042727"/>
            <a:ext cx="2294659" cy="4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8740" y="3833000"/>
            <a:ext cx="1094962" cy="4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4747182"/>
            <a:ext cx="4189420" cy="4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725035"/>
            <a:ext cx="4360545" cy="19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3864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2348" y="4753848"/>
            <a:ext cx="356623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4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987149"/>
            <a:ext cx="561763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4743168"/>
            <a:ext cx="1066397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5658662"/>
            <a:ext cx="1637682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4509135"/>
            <a:ext cx="4360545" cy="19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6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3015363"/>
            <a:ext cx="1523425" cy="4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483" y="3024892"/>
            <a:ext cx="1180655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3872943"/>
            <a:ext cx="1628161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48" y="4215975"/>
            <a:ext cx="3094458" cy="36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735" y="4206446"/>
            <a:ext cx="1694811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3860800"/>
            <a:ext cx="6527800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1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6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495800"/>
            <a:ext cx="73533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9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290" y="1129030"/>
            <a:ext cx="52736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1920029"/>
            <a:ext cx="2665994" cy="5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9395" y="4379539"/>
            <a:ext cx="590327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379595"/>
            <a:ext cx="73533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2645915"/>
            <a:ext cx="2551738" cy="4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3409157"/>
            <a:ext cx="523677" cy="49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3409157"/>
            <a:ext cx="1609118" cy="48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379595"/>
            <a:ext cx="73533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293235"/>
            <a:ext cx="6211570" cy="19621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789045"/>
            <a:ext cx="6325870" cy="2740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1824787"/>
            <a:ext cx="571284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234" y="2663770"/>
            <a:ext cx="561763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3579024"/>
            <a:ext cx="580806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690" y="5171440"/>
            <a:ext cx="33934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60350"/>
            <a:ext cx="4970145" cy="157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