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3" r:id="rId5"/>
    <p:sldId id="342" r:id="rId6"/>
    <p:sldId id="340" r:id="rId7"/>
    <p:sldId id="339" r:id="rId8"/>
    <p:sldId id="338" r:id="rId9"/>
    <p:sldId id="337" r:id="rId10"/>
    <p:sldId id="335" r:id="rId11"/>
    <p:sldId id="333" r:id="rId12"/>
    <p:sldId id="331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8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4730" y="3063240"/>
            <a:ext cx="508254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54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653485"/>
            <a:ext cx="11340000" cy="2087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5377" y="4786914"/>
            <a:ext cx="447506" cy="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6586" y="5263449"/>
            <a:ext cx="552241" cy="1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4546" y="5435001"/>
            <a:ext cx="2094710" cy="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47" y="5902005"/>
            <a:ext cx="1656725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3967" y="6435724"/>
            <a:ext cx="523677" cy="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990"/>
            <a:ext cx="11340000" cy="39406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221050"/>
            <a:ext cx="11340000" cy="257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5478" y="4831375"/>
            <a:ext cx="380856" cy="2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9760" y="5308192"/>
            <a:ext cx="257078" cy="1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0591" y="5432164"/>
            <a:ext cx="4551234" cy="27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3513" y="5928053"/>
            <a:ext cx="1171133" cy="27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9357" y="6414406"/>
            <a:ext cx="618891" cy="27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181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66"/>
          <a:stretch>
            <a:fillRect/>
          </a:stretch>
        </p:blipFill>
        <p:spPr>
          <a:xfrm>
            <a:off x="767080" y="1845310"/>
            <a:ext cx="11339830" cy="24477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28"/>
          <a:stretch>
            <a:fillRect/>
          </a:stretch>
        </p:blipFill>
        <p:spPr>
          <a:xfrm>
            <a:off x="1271270" y="4359910"/>
            <a:ext cx="9304020" cy="24828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1471391"/>
            <a:ext cx="4827355" cy="27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1209" y="1957073"/>
            <a:ext cx="2313702" cy="27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7304" y="2480848"/>
            <a:ext cx="4056120" cy="2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5037" y="2937961"/>
            <a:ext cx="2618387" cy="26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8110" y="3452213"/>
            <a:ext cx="447506" cy="20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54055" y="3899803"/>
            <a:ext cx="4151335" cy="27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28"/>
          <a:stretch>
            <a:fillRect/>
          </a:stretch>
        </p:blipFill>
        <p:spPr>
          <a:xfrm>
            <a:off x="1631950" y="4345940"/>
            <a:ext cx="9304020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8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2465704"/>
            <a:ext cx="447506" cy="2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31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491491"/>
            <a:ext cx="3199193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978025"/>
            <a:ext cx="1124585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680" y="2705100"/>
            <a:ext cx="230251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456769"/>
            <a:ext cx="1075919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905250"/>
            <a:ext cx="103022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01845"/>
            <a:ext cx="1125029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2" grpId="0" bldLvl="0" animBg="1"/>
      <p:bldP spid="16" grpId="0" animBg="1"/>
      <p:bldP spid="17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3360980"/>
            <a:ext cx="238035" cy="2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25240"/>
            <a:ext cx="11340000" cy="19047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38287" y="5363325"/>
            <a:ext cx="228514" cy="2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052512"/>
            <a:ext cx="228514" cy="2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1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1519674"/>
            <a:ext cx="218992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3"/>
          <a:stretch>
            <a:fillRect/>
          </a:stretch>
        </p:blipFill>
        <p:spPr>
          <a:xfrm>
            <a:off x="3935730" y="3933190"/>
            <a:ext cx="4104685" cy="25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7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547608"/>
            <a:ext cx="218992" cy="21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35"/>
          <a:stretch>
            <a:fillRect/>
          </a:stretch>
        </p:blipFill>
        <p:spPr>
          <a:xfrm>
            <a:off x="4439965" y="3757295"/>
            <a:ext cx="7253560" cy="25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3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090706"/>
            <a:ext cx="228514" cy="2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5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033649"/>
            <a:ext cx="228514" cy="2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2492832"/>
            <a:ext cx="228514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89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844880"/>
            <a:ext cx="11340000" cy="3498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0040" y="2979323"/>
            <a:ext cx="618891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3113" y="3999369"/>
            <a:ext cx="3294408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0368" y="4943150"/>
            <a:ext cx="6607857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2024-11-02T11:27:16Z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