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636520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16655"/>
            <a:ext cx="48006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957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380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5173" y="1683367"/>
            <a:ext cx="384398" cy="32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0341" y="1676113"/>
            <a:ext cx="311870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8257" y="1661606"/>
            <a:ext cx="1987268" cy="3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791" y="3025245"/>
            <a:ext cx="435168" cy="27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70"/>
          <a:stretch>
            <a:fillRect/>
          </a:stretch>
        </p:blipFill>
        <p:spPr>
          <a:xfrm>
            <a:off x="7752080" y="4653280"/>
            <a:ext cx="4232275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9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2008996"/>
            <a:ext cx="904534" cy="42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70"/>
          <a:stretch>
            <a:fillRect/>
          </a:stretch>
        </p:blipFill>
        <p:spPr>
          <a:xfrm>
            <a:off x="3215640" y="3284855"/>
            <a:ext cx="5369560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4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6977" y="2549551"/>
            <a:ext cx="2180403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3426770"/>
            <a:ext cx="2123274" cy="4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1209" y="3436305"/>
            <a:ext cx="504635" cy="4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294453"/>
            <a:ext cx="514156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569" y="4294453"/>
            <a:ext cx="1037833" cy="4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634" y="4294453"/>
            <a:ext cx="2113753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5289" y="6039354"/>
            <a:ext cx="1094962" cy="4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76977" y="6048889"/>
            <a:ext cx="1066397" cy="45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4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6574" y="3559237"/>
            <a:ext cx="428463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914320"/>
            <a:ext cx="342770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176607"/>
            <a:ext cx="428463" cy="38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6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177201"/>
            <a:ext cx="333248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2937852"/>
            <a:ext cx="952141" cy="4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835" y="4474845"/>
            <a:ext cx="654875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7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628980"/>
            <a:ext cx="11340000" cy="187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9511" y="1982380"/>
            <a:ext cx="295163" cy="1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1098" y="1944175"/>
            <a:ext cx="4446498" cy="49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6791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25023" y="3379594"/>
            <a:ext cx="196279" cy="2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2024-11-02T12:58:56Z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