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9080" y="2564765"/>
            <a:ext cx="4053840" cy="7162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9980" y="3500755"/>
            <a:ext cx="4892040" cy="6553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840" y="4292600"/>
            <a:ext cx="6781800" cy="5257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32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0881" y="3064534"/>
            <a:ext cx="361813" cy="390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21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28967" y="3500888"/>
            <a:ext cx="371335" cy="371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729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910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2147749"/>
            <a:ext cx="371334" cy="380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811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876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43375" y="2016367"/>
            <a:ext cx="428463" cy="381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46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7052" y="4925154"/>
            <a:ext cx="428463" cy="381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750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074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0371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10656" y="1182995"/>
            <a:ext cx="490612" cy="316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7426" y="3655046"/>
            <a:ext cx="357564" cy="316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27780" y="5253355"/>
            <a:ext cx="652272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91760" y="6102127"/>
            <a:ext cx="382511" cy="35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602120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17015" y="2351824"/>
            <a:ext cx="1865511" cy="252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48566" y="2817217"/>
            <a:ext cx="353891" cy="197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46131" y="2812158"/>
            <a:ext cx="358946" cy="257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94674" y="3813765"/>
            <a:ext cx="237612" cy="222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81123" y="4339862"/>
            <a:ext cx="561170" cy="26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49677" y="5346527"/>
            <a:ext cx="288168" cy="257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98513" y="5341468"/>
            <a:ext cx="278057" cy="263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76172" y="5806862"/>
            <a:ext cx="566225" cy="263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894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871889" y="4456907"/>
            <a:ext cx="1104483" cy="352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50075" y="5381894"/>
            <a:ext cx="4046599" cy="429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91889" y="5391430"/>
            <a:ext cx="1104483" cy="362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7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35264" y="2052738"/>
            <a:ext cx="1075919" cy="485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49823" y="4005724"/>
            <a:ext cx="4808312" cy="42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43828" y="4015251"/>
            <a:ext cx="999748" cy="419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05440" y="3919983"/>
            <a:ext cx="266599" cy="51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5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16675" y="1966629"/>
            <a:ext cx="1142569" cy="46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54206" y="3909418"/>
            <a:ext cx="1294911" cy="428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58589" y="3918941"/>
            <a:ext cx="371335" cy="323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91788" y="3909418"/>
            <a:ext cx="3065894" cy="428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67153" y="3918941"/>
            <a:ext cx="380855" cy="323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1712" y="4861766"/>
            <a:ext cx="656977" cy="371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5018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16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82166" y="1004905"/>
            <a:ext cx="3342015" cy="50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9510" y="1922145"/>
            <a:ext cx="970978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07405" y="2912284"/>
            <a:ext cx="457027" cy="438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995919" y="3923195"/>
            <a:ext cx="1152090" cy="352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11885" y="4624705"/>
            <a:ext cx="548640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77"/>
          <a:stretch>
            <a:fillRect/>
          </a:stretch>
        </p:blipFill>
        <p:spPr>
          <a:xfrm>
            <a:off x="5520055" y="5445125"/>
            <a:ext cx="5260340" cy="1489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4" grpId="0" animBg="1"/>
      <p:bldP spid="15" grpId="0" animBg="1"/>
      <p:bldP spid="1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616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92191" y="2042711"/>
            <a:ext cx="1009269" cy="399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77"/>
          <a:stretch>
            <a:fillRect/>
          </a:stretch>
        </p:blipFill>
        <p:spPr>
          <a:xfrm>
            <a:off x="3432175" y="3789045"/>
            <a:ext cx="5260340" cy="1489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609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08582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36610" y="3810194"/>
            <a:ext cx="333170" cy="255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07759" y="5488466"/>
            <a:ext cx="351018" cy="22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59919" y="5488466"/>
            <a:ext cx="237978" cy="202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10938" y="5482515"/>
            <a:ext cx="844825" cy="26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32046" y="6041939"/>
            <a:ext cx="2106113" cy="27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92844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24108" y="2198163"/>
            <a:ext cx="854612" cy="352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59957" y="2198163"/>
            <a:ext cx="847115" cy="352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33520" y="4244340"/>
            <a:ext cx="45720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75495" y="4321749"/>
            <a:ext cx="299863" cy="24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21658" y="4314245"/>
            <a:ext cx="532258" cy="292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73862" y="4321749"/>
            <a:ext cx="299863" cy="24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51660" y="4996815"/>
            <a:ext cx="3342005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02665" y="4997094"/>
            <a:ext cx="1454339" cy="37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136923" y="4997094"/>
            <a:ext cx="1634258" cy="37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26788" y="5687447"/>
            <a:ext cx="2121536" cy="36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577631" y="5687447"/>
            <a:ext cx="2189006" cy="36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  <p:bldP spid="9" grpId="0" animBg="1"/>
      <p:bldP spid="10" grpId="0" bldLvl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54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01209" y="3806658"/>
            <a:ext cx="676020" cy="362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05390" y="3806658"/>
            <a:ext cx="590327" cy="362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68916" y="4664360"/>
            <a:ext cx="666498" cy="371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96926" y="4664360"/>
            <a:ext cx="666498" cy="466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0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0881" y="4053112"/>
            <a:ext cx="428463" cy="38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2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9445" y="2111203"/>
            <a:ext cx="333249" cy="381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3570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14711" y="4824801"/>
            <a:ext cx="268471" cy="30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2024-11-02T13:48:58Z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