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8" r:id="rId20"/>
    <p:sldId id="327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356610"/>
            <a:ext cx="4526280" cy="67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4292600"/>
            <a:ext cx="409956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650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3218" y="3723160"/>
            <a:ext cx="247751" cy="26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95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6302" y="2030071"/>
            <a:ext cx="326130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26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1753" y="2888600"/>
            <a:ext cx="309571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157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5840" y="3507251"/>
            <a:ext cx="262480" cy="26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2091672"/>
            <a:ext cx="428463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868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0739" y="3794261"/>
            <a:ext cx="251638" cy="27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4774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2496185" y="5085080"/>
            <a:ext cx="6074410" cy="19062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00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773125"/>
            <a:ext cx="11340000" cy="472320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08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7160" y="1952134"/>
            <a:ext cx="282089" cy="17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2968" y="1943580"/>
            <a:ext cx="1889143" cy="42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2730" y="3502025"/>
            <a:ext cx="77990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756" y="4535422"/>
            <a:ext cx="1547217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5737" y="6237655"/>
            <a:ext cx="1000134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5" r="47761"/>
          <a:stretch>
            <a:fillRect/>
          </a:stretch>
        </p:blipFill>
        <p:spPr>
          <a:xfrm>
            <a:off x="9192260" y="981075"/>
            <a:ext cx="2999740" cy="184467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1" t="22865"/>
          <a:stretch>
            <a:fillRect/>
          </a:stretch>
        </p:blipFill>
        <p:spPr>
          <a:xfrm>
            <a:off x="9768840" y="3213100"/>
            <a:ext cx="2789555" cy="184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42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90881" y="5514538"/>
            <a:ext cx="371335" cy="3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866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60169" y="4328147"/>
            <a:ext cx="377954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2456" y="5887800"/>
            <a:ext cx="385667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209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1844675"/>
            <a:ext cx="5107940" cy="34994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985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1782" y="1487438"/>
            <a:ext cx="631620" cy="28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4684" y="1487438"/>
            <a:ext cx="631620" cy="28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5982" y="2713397"/>
            <a:ext cx="912340" cy="26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2343" y="3300835"/>
            <a:ext cx="880440" cy="25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864" y="3249754"/>
            <a:ext cx="153120" cy="30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7705" y="5561196"/>
            <a:ext cx="810260" cy="25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1946" y="5510115"/>
            <a:ext cx="153120" cy="30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891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6703" y="4036066"/>
            <a:ext cx="363435" cy="32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7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1"/>
          <a:stretch>
            <a:fillRect/>
          </a:stretch>
        </p:blipFill>
        <p:spPr>
          <a:xfrm>
            <a:off x="4261485" y="4725035"/>
            <a:ext cx="793051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437380"/>
            <a:ext cx="7668260" cy="20624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1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1252479"/>
            <a:ext cx="1056876" cy="4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460" y="3214933"/>
            <a:ext cx="5627153" cy="4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28" y="3224460"/>
            <a:ext cx="1409168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2997" y="4119949"/>
            <a:ext cx="1056876" cy="4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653280"/>
            <a:ext cx="7668260" cy="20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2090546"/>
            <a:ext cx="2218488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2119119"/>
            <a:ext cx="38085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410" y="2975610"/>
            <a:ext cx="75412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4293235"/>
            <a:ext cx="7668260" cy="20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1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291147"/>
            <a:ext cx="333249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2024-11-02T12:40:13Z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