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640" y="2708910"/>
            <a:ext cx="499872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716655"/>
            <a:ext cx="542544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05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3331" y="3117195"/>
            <a:ext cx="346793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807199"/>
            <a:ext cx="333249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59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138192"/>
            <a:ext cx="390377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2796008"/>
            <a:ext cx="752191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7129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4178" y="2615825"/>
            <a:ext cx="634940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5862" y="3452366"/>
            <a:ext cx="653256" cy="29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4172" y="4832353"/>
            <a:ext cx="1611772" cy="2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6908" y="5693319"/>
            <a:ext cx="1581246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480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75711" y="5311834"/>
            <a:ext cx="303121" cy="34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158169"/>
            <a:ext cx="428463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4234493"/>
            <a:ext cx="371335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122959"/>
            <a:ext cx="418942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0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4248658"/>
            <a:ext cx="371335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2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989229"/>
            <a:ext cx="361813" cy="39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2024-11-02T14:02:43Z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