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5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5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5595" y="2852420"/>
            <a:ext cx="6446520" cy="6934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3860800"/>
            <a:ext cx="8831580" cy="495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42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39143" y="2102210"/>
            <a:ext cx="1637682" cy="477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3027722"/>
            <a:ext cx="4636926" cy="496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15969" y="3046804"/>
            <a:ext cx="2589823" cy="477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84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67506" y="4891085"/>
            <a:ext cx="466549" cy="438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10226" y="4891085"/>
            <a:ext cx="1018790" cy="428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386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30730" y="4824232"/>
            <a:ext cx="466549" cy="400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53853" y="4795657"/>
            <a:ext cx="1085440" cy="504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23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91435" y="4015216"/>
            <a:ext cx="514157" cy="476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43677" y="4043796"/>
            <a:ext cx="552241" cy="438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27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16120" y="3893273"/>
            <a:ext cx="1094962" cy="45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15818" y="3902805"/>
            <a:ext cx="1409168" cy="45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91637" y="3893273"/>
            <a:ext cx="1980453" cy="45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5613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08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26196" y="3977261"/>
            <a:ext cx="1637682" cy="466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0287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92759" y="4546052"/>
            <a:ext cx="693898" cy="334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39062" y="6193210"/>
            <a:ext cx="916631" cy="40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16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07002" y="5891038"/>
            <a:ext cx="1085440" cy="514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190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707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58740" y="5985085"/>
            <a:ext cx="923576" cy="428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3294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1844880"/>
            <a:ext cx="11340000" cy="2775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72940" y="3895747"/>
            <a:ext cx="314206" cy="200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4854" y="3895747"/>
            <a:ext cx="466549" cy="448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26139" y="3886208"/>
            <a:ext cx="3170629" cy="496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34854" y="3886208"/>
            <a:ext cx="3180151" cy="476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16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34710" y="2970560"/>
            <a:ext cx="780755" cy="333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49571" y="3294979"/>
            <a:ext cx="866448" cy="429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20755" y="3304521"/>
            <a:ext cx="1018790" cy="419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63324" y="3294979"/>
            <a:ext cx="2323225" cy="429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2024-11-02T15:39:28Z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