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356610"/>
            <a:ext cx="433578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4220845"/>
            <a:ext cx="468630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2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1929513"/>
            <a:ext cx="1028312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4407972"/>
            <a:ext cx="1342518" cy="4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88"/>
          <a:stretch>
            <a:fillRect/>
          </a:stretch>
        </p:blipFill>
        <p:spPr>
          <a:xfrm>
            <a:off x="3288030" y="5229225"/>
            <a:ext cx="5235575" cy="122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11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9422" y="3375837"/>
            <a:ext cx="960144" cy="43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9892" y="3358216"/>
            <a:ext cx="995379" cy="45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8050" y="4274540"/>
            <a:ext cx="1030613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9288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1320" y="3356642"/>
            <a:ext cx="221072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32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625" y="5189206"/>
            <a:ext cx="355394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29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1872" y="2775580"/>
            <a:ext cx="279986" cy="31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4427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28366" y="2390661"/>
            <a:ext cx="224754" cy="2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13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4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3494371"/>
            <a:ext cx="476070" cy="4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3494371"/>
            <a:ext cx="476070" cy="4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88"/>
          <a:stretch>
            <a:fillRect/>
          </a:stretch>
        </p:blipFill>
        <p:spPr>
          <a:xfrm>
            <a:off x="1703705" y="4364990"/>
            <a:ext cx="8843645" cy="206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1938790"/>
            <a:ext cx="457027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299" y="1891139"/>
            <a:ext cx="457027" cy="4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4861" y="2701206"/>
            <a:ext cx="1056876" cy="4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511272"/>
            <a:ext cx="457027" cy="4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3520802"/>
            <a:ext cx="561763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793" y="5121875"/>
            <a:ext cx="1056876" cy="4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88"/>
          <a:stretch>
            <a:fillRect/>
          </a:stretch>
        </p:blipFill>
        <p:spPr>
          <a:xfrm>
            <a:off x="6024245" y="5579110"/>
            <a:ext cx="5235575" cy="122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