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9080" y="2564765"/>
            <a:ext cx="4053840" cy="7162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440" y="3789045"/>
            <a:ext cx="4838700" cy="4495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691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54065" y="1834515"/>
            <a:ext cx="493331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701843"/>
            <a:ext cx="3837128" cy="47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06649" y="2711377"/>
            <a:ext cx="476070" cy="42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3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96574" y="4646050"/>
            <a:ext cx="1304433" cy="428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379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7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77027" y="1129021"/>
            <a:ext cx="1313954" cy="429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92745" y="1949679"/>
            <a:ext cx="771234" cy="343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370" y="2274126"/>
            <a:ext cx="5074911" cy="429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82367" y="3161582"/>
            <a:ext cx="3608614" cy="458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4156" y="4020411"/>
            <a:ext cx="2313702" cy="44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359"/>
          <a:stretch>
            <a:fillRect/>
          </a:stretch>
        </p:blipFill>
        <p:spPr>
          <a:xfrm>
            <a:off x="360045" y="4469130"/>
            <a:ext cx="11339830" cy="2154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5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77329" y="3704305"/>
            <a:ext cx="2304181" cy="44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359"/>
          <a:stretch>
            <a:fillRect/>
          </a:stretch>
        </p:blipFill>
        <p:spPr>
          <a:xfrm>
            <a:off x="360045" y="4469130"/>
            <a:ext cx="11339830" cy="2154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57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52" y="4626221"/>
            <a:ext cx="428463" cy="381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502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32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627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976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38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53450" y="4741253"/>
            <a:ext cx="1332997" cy="42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57833" y="4722190"/>
            <a:ext cx="1075919" cy="42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38488" y="4722190"/>
            <a:ext cx="409420" cy="371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0755" y="5808797"/>
            <a:ext cx="2618387" cy="46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659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668273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10164" y="3078740"/>
            <a:ext cx="286162" cy="258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37079" y="4561182"/>
            <a:ext cx="314217" cy="27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7764" y="4982331"/>
            <a:ext cx="667712" cy="28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04031" y="4987946"/>
            <a:ext cx="488159" cy="26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37079" y="4982331"/>
            <a:ext cx="314217" cy="27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58763" y="5403479"/>
            <a:ext cx="84165" cy="50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29709" y="5403479"/>
            <a:ext cx="779933" cy="27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2024-11-02T13:55:53Z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