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9080" y="2564765"/>
            <a:ext cx="4053840" cy="716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429000"/>
            <a:ext cx="4754880" cy="6324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7640" y="4148455"/>
            <a:ext cx="4236720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317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6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2281441"/>
            <a:ext cx="1304433" cy="4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9445" y="3253214"/>
            <a:ext cx="818841" cy="33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0856" y="3577138"/>
            <a:ext cx="4884483" cy="4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67204" y="3500921"/>
            <a:ext cx="276120" cy="514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16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600" y="3933190"/>
            <a:ext cx="8169275" cy="24993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7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53098" y="1205113"/>
            <a:ext cx="1656726" cy="43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795" y="2150745"/>
            <a:ext cx="271335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01665" y="3083560"/>
            <a:ext cx="5732780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07405" y="4551825"/>
            <a:ext cx="1628161" cy="43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4077335"/>
            <a:ext cx="8169275" cy="249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0" grpId="0" bldLvl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6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138470"/>
            <a:ext cx="533198" cy="467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1410" y="2130425"/>
            <a:ext cx="986282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69319" y="3113003"/>
            <a:ext cx="457027" cy="49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21050" y="4999990"/>
            <a:ext cx="594360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5173345"/>
            <a:ext cx="5506085" cy="1684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7" grpId="0" animBg="1"/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4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7204" y="5247901"/>
            <a:ext cx="390377" cy="37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6826" y="5247901"/>
            <a:ext cx="990226" cy="42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4274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97000" y="6114978"/>
            <a:ext cx="358326" cy="36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930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13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3329416"/>
            <a:ext cx="428463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644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1804" y="2027437"/>
            <a:ext cx="337068" cy="36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6492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43065" y="5143576"/>
            <a:ext cx="1030845" cy="483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839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5855"/>
            <a:ext cx="11340000" cy="19544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2564970"/>
            <a:ext cx="11340000" cy="43412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1510" y="2793959"/>
            <a:ext cx="333249" cy="381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99096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06"/>
          <a:stretch>
            <a:fillRect/>
          </a:stretch>
        </p:blipFill>
        <p:spPr>
          <a:xfrm>
            <a:off x="6744335" y="2132965"/>
            <a:ext cx="7680325" cy="23552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60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63"/>
          <a:stretch>
            <a:fillRect/>
          </a:stretch>
        </p:blipFill>
        <p:spPr>
          <a:xfrm>
            <a:off x="1991995" y="4940935"/>
            <a:ext cx="8935720" cy="181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000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7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8136" y="2196304"/>
            <a:ext cx="2504130" cy="46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3130406"/>
            <a:ext cx="1818589" cy="50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1637" y="4093102"/>
            <a:ext cx="2161359" cy="45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4653280"/>
            <a:ext cx="6135370" cy="2185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5065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2760" y="1827530"/>
            <a:ext cx="8519795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52832" y="3478639"/>
            <a:ext cx="1257254" cy="4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00960" y="3154680"/>
            <a:ext cx="510159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47351" y="4326037"/>
            <a:ext cx="501079" cy="45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75763" y="4335149"/>
            <a:ext cx="528411" cy="43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213285" y="5228105"/>
            <a:ext cx="537520" cy="44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animBg="1"/>
      <p:bldP spid="15" grpId="0" bldLvl="0" animBg="1"/>
      <p:bldP spid="16" grpId="0" animBg="1"/>
      <p:bldP spid="17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71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4911" y="2150301"/>
            <a:ext cx="561763" cy="41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10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034388"/>
            <a:ext cx="1075919" cy="50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1410" y="3940924"/>
            <a:ext cx="1056876" cy="45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7833" y="3921859"/>
            <a:ext cx="1123526" cy="50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0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77178" y="2073493"/>
            <a:ext cx="514156" cy="496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2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1712" y="2644369"/>
            <a:ext cx="866448" cy="40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0226" y="3874006"/>
            <a:ext cx="847405" cy="37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34206" y="4074180"/>
            <a:ext cx="847405" cy="37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385" y="5341946"/>
            <a:ext cx="866448" cy="40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95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43224" y="4758485"/>
            <a:ext cx="361813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9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82267" y="1157323"/>
            <a:ext cx="485591" cy="4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4030" y="1166853"/>
            <a:ext cx="514156" cy="4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92644" y="2081780"/>
            <a:ext cx="1647204" cy="46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38992" y="3101542"/>
            <a:ext cx="1323476" cy="4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30125" y="4073651"/>
            <a:ext cx="1323476" cy="4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8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2301794"/>
            <a:ext cx="333248" cy="38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645105"/>
            <a:ext cx="11340000" cy="304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5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2215180"/>
            <a:ext cx="371335" cy="37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2024-11-02T13:38:31Z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