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4" r:id="rId4"/>
    <p:sldId id="343" r:id="rId5"/>
    <p:sldId id="341" r:id="rId6"/>
    <p:sldId id="340" r:id="rId7"/>
    <p:sldId id="339" r:id="rId8"/>
    <p:sldId id="338" r:id="rId9"/>
    <p:sldId id="337" r:id="rId10"/>
    <p:sldId id="335" r:id="rId11"/>
    <p:sldId id="332" r:id="rId12"/>
    <p:sldId id="331" r:id="rId13"/>
    <p:sldId id="330" r:id="rId14"/>
    <p:sldId id="329" r:id="rId15"/>
    <p:sldId id="327" r:id="rId16"/>
    <p:sldId id="326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9560" y="3044190"/>
            <a:ext cx="3992880" cy="7696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93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72997" y="3920432"/>
            <a:ext cx="247556" cy="200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566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45037" y="1052358"/>
            <a:ext cx="609370" cy="266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34206" y="1052358"/>
            <a:ext cx="2780251" cy="266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8942" y="1557046"/>
            <a:ext cx="1723375" cy="276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49874" y="2614035"/>
            <a:ext cx="418942" cy="209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94" b="27059"/>
          <a:stretch>
            <a:fillRect/>
          </a:stretch>
        </p:blipFill>
        <p:spPr>
          <a:xfrm>
            <a:off x="-384175" y="4293235"/>
            <a:ext cx="11339830" cy="1799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33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30176" y="3695051"/>
            <a:ext cx="799798" cy="23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91637" y="3685512"/>
            <a:ext cx="1142569" cy="24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9647" y="4668072"/>
            <a:ext cx="4332241" cy="286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50125" y="5192741"/>
            <a:ext cx="5255818" cy="286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02079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844880"/>
            <a:ext cx="11340000" cy="305954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32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15869" y="1033504"/>
            <a:ext cx="2570780" cy="257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87304" y="1529378"/>
            <a:ext cx="4836877" cy="27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29924" y="2034788"/>
            <a:ext cx="3741914" cy="27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7304" y="3064679"/>
            <a:ext cx="1428211" cy="247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91234" y="3560553"/>
            <a:ext cx="2323224" cy="27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9899" y="4065963"/>
            <a:ext cx="4589319" cy="27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39546" y="4580909"/>
            <a:ext cx="3846649" cy="267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03" b="15283"/>
          <a:stretch>
            <a:fillRect/>
          </a:stretch>
        </p:blipFill>
        <p:spPr>
          <a:xfrm>
            <a:off x="360045" y="4797425"/>
            <a:ext cx="11339830" cy="2016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046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114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509395"/>
            <a:ext cx="11075035" cy="24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014220"/>
            <a:ext cx="4846320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2354580"/>
            <a:ext cx="11470640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2894330"/>
            <a:ext cx="1107503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3700145"/>
            <a:ext cx="2813050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4176395"/>
            <a:ext cx="1103884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45" y="4890770"/>
            <a:ext cx="11463020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1" grpId="0" bldLvl="0" animBg="1"/>
      <p:bldP spid="20" grpId="0" bldLvl="0" animBg="1"/>
      <p:bldP spid="24" grpId="0" bldLvl="0" animBg="1"/>
      <p:bldP spid="26" grpId="0" bldLvl="0" animBg="1"/>
      <p:bldP spid="2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3105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2420" y="3279847"/>
            <a:ext cx="188986" cy="189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8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8287" y="1128914"/>
            <a:ext cx="228514" cy="209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3806395"/>
            <a:ext cx="11340000" cy="204730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95114" y="5006209"/>
            <a:ext cx="257078" cy="209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84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19244" y="2118836"/>
            <a:ext cx="266600" cy="209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63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8287" y="1138250"/>
            <a:ext cx="228514" cy="209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44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47808" y="1614647"/>
            <a:ext cx="209471" cy="209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403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47808" y="2158237"/>
            <a:ext cx="209471" cy="209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163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8287" y="1577633"/>
            <a:ext cx="228514" cy="209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6947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917270"/>
            <a:ext cx="11340000" cy="15169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56267" y="2537403"/>
            <a:ext cx="3779999" cy="267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3444445"/>
            <a:ext cx="11340000" cy="25548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71935" y="4073624"/>
            <a:ext cx="895012" cy="276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31884" y="5103191"/>
            <a:ext cx="2399396" cy="266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5814" y="5617974"/>
            <a:ext cx="3456272" cy="266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65</cp:revision>
  <dcterms:created xsi:type="dcterms:W3CDTF">2015-09-16T06:44:00Z</dcterms:created>
  <dcterms:modified xsi:type="dcterms:W3CDTF">2024-11-02T11:27:07Z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