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356610"/>
            <a:ext cx="433578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4220845"/>
            <a:ext cx="404622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1071529"/>
            <a:ext cx="110448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1900588"/>
            <a:ext cx="482735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3400" y="1967294"/>
            <a:ext cx="409420" cy="1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670" y="3501529"/>
            <a:ext cx="566523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94" y="3520588"/>
            <a:ext cx="44750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5365" y="3520588"/>
            <a:ext cx="1828110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24382" y="3568235"/>
            <a:ext cx="314206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57" b="12051"/>
          <a:stretch>
            <a:fillRect/>
          </a:stretch>
        </p:blipFill>
        <p:spPr>
          <a:xfrm>
            <a:off x="2136140" y="4293235"/>
            <a:ext cx="8886825" cy="190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7585"/>
            <a:ext cx="11340000" cy="3292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645740"/>
            <a:ext cx="11340000" cy="3385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4555" y="4809284"/>
            <a:ext cx="371335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46160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3544" y="2224506"/>
            <a:ext cx="244141" cy="21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5321131"/>
            <a:ext cx="1609118" cy="4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9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891136"/>
            <a:ext cx="1085440" cy="4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4264146"/>
            <a:ext cx="571284" cy="5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2" b="16303"/>
          <a:stretch>
            <a:fillRect/>
          </a:stretch>
        </p:blipFill>
        <p:spPr>
          <a:xfrm>
            <a:off x="1919605" y="4869180"/>
            <a:ext cx="864489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78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1147993"/>
            <a:ext cx="1028312" cy="37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400" y="1891974"/>
            <a:ext cx="1085440" cy="4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84" y="2731337"/>
            <a:ext cx="2075667" cy="4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3561162"/>
            <a:ext cx="371335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3542085"/>
            <a:ext cx="3513400" cy="46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962" y="3561162"/>
            <a:ext cx="380856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3904" y="3542085"/>
            <a:ext cx="1218740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6"/>
          <a:stretch>
            <a:fillRect/>
          </a:stretch>
        </p:blipFill>
        <p:spPr>
          <a:xfrm>
            <a:off x="191770" y="4077335"/>
            <a:ext cx="11339830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51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05430"/>
            <a:ext cx="11340000" cy="1678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450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081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1062" y="5623360"/>
            <a:ext cx="3066872" cy="33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9438" y="6209471"/>
            <a:ext cx="682292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40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7656" y="4795967"/>
            <a:ext cx="961619" cy="41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4516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0380" y="3773805"/>
            <a:ext cx="750570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5300" y="4110990"/>
            <a:ext cx="320611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4051" y="4596702"/>
            <a:ext cx="627097" cy="16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5311" y="5347953"/>
            <a:ext cx="146475" cy="16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32074" y="5696093"/>
            <a:ext cx="183094" cy="19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24051" y="6044234"/>
            <a:ext cx="1981994" cy="2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56396" y="6048814"/>
            <a:ext cx="1295391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28628" y="6429021"/>
            <a:ext cx="1757703" cy="21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1547782"/>
            <a:ext cx="1018790" cy="4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29" y="1652570"/>
            <a:ext cx="466549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2309879"/>
            <a:ext cx="1428211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8967" y="3119606"/>
            <a:ext cx="314206" cy="4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516" y="3119606"/>
            <a:ext cx="1532947" cy="4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9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3577571"/>
            <a:ext cx="409420" cy="4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5843" y="3548984"/>
            <a:ext cx="495113" cy="4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8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4080" y="1033145"/>
            <a:ext cx="128905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329" y="3549930"/>
            <a:ext cx="1142569" cy="4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327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6854" y="2682942"/>
            <a:ext cx="778445" cy="34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2708" y="2682942"/>
            <a:ext cx="757959" cy="3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8865" y="3352400"/>
            <a:ext cx="846730" cy="3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3775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9925" y="1119715"/>
            <a:ext cx="808578" cy="24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7341" y="1066126"/>
            <a:ext cx="144580" cy="29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5610" y="2652361"/>
            <a:ext cx="1263738" cy="27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5736" y="2609490"/>
            <a:ext cx="144580" cy="2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3150" y="3177534"/>
            <a:ext cx="856772" cy="24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8051" y="3129304"/>
            <a:ext cx="144580" cy="2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3150" y="4206443"/>
            <a:ext cx="851417" cy="24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82696" y="4152854"/>
            <a:ext cx="149935" cy="29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5665" y="5229994"/>
            <a:ext cx="578321" cy="24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5480" y="5744449"/>
            <a:ext cx="514063" cy="24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35930" y="5696219"/>
            <a:ext cx="149935" cy="29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50957" y="6264263"/>
            <a:ext cx="578321" cy="24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7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967" y="4349208"/>
            <a:ext cx="371335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587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2764" y="1740509"/>
            <a:ext cx="295410" cy="3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36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2738925"/>
            <a:ext cx="780755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57" b="12051"/>
          <a:stretch>
            <a:fillRect/>
          </a:stretch>
        </p:blipFill>
        <p:spPr>
          <a:xfrm>
            <a:off x="7032625" y="4940935"/>
            <a:ext cx="5464810" cy="11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