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860800"/>
            <a:ext cx="654558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4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24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1995218"/>
            <a:ext cx="1133047" cy="4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918994"/>
            <a:ext cx="561763" cy="46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2168555"/>
            <a:ext cx="761712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4252404"/>
            <a:ext cx="3294407" cy="4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9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95993"/>
            <a:ext cx="590327" cy="46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3115180"/>
            <a:ext cx="1066397" cy="51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125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2940609"/>
            <a:ext cx="371335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429635"/>
            <a:ext cx="10418445" cy="347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55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4064507"/>
            <a:ext cx="1075919" cy="4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8050"/>
            <a:ext cx="11340000" cy="3814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720411"/>
            <a:ext cx="552241" cy="4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3713263"/>
            <a:ext cx="390377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75635"/>
            <a:ext cx="11340000" cy="2851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7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370413"/>
            <a:ext cx="333249" cy="38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32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253547"/>
            <a:ext cx="333249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11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4700"/>
            <a:ext cx="108939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4049" y="1722940"/>
            <a:ext cx="347582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5886020"/>
            <a:ext cx="11340000" cy="116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371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4633" y="4451262"/>
            <a:ext cx="880849" cy="3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3567" y="4459278"/>
            <a:ext cx="384370" cy="40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9968" y="4467295"/>
            <a:ext cx="472455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9976" y="6150737"/>
            <a:ext cx="896864" cy="40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198096"/>
            <a:ext cx="1037833" cy="45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045" y="2188552"/>
            <a:ext cx="466549" cy="4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851" y="3238483"/>
            <a:ext cx="238035" cy="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244" y="3200304"/>
            <a:ext cx="1009269" cy="4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46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5418" y="3217059"/>
            <a:ext cx="404894" cy="3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5071695"/>
            <a:ext cx="371335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790440"/>
            <a:ext cx="4733290" cy="1740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790440"/>
            <a:ext cx="4733290" cy="160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