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84" r:id="rId4"/>
    <p:sldId id="324" r:id="rId5"/>
    <p:sldId id="354" r:id="rId6"/>
    <p:sldId id="353" r:id="rId7"/>
    <p:sldId id="352" r:id="rId8"/>
    <p:sldId id="350" r:id="rId9"/>
    <p:sldId id="349" r:id="rId10"/>
    <p:sldId id="348" r:id="rId11"/>
    <p:sldId id="346" r:id="rId12"/>
    <p:sldId id="345" r:id="rId13"/>
    <p:sldId id="344" r:id="rId14"/>
    <p:sldId id="343" r:id="rId15"/>
    <p:sldId id="342" r:id="rId16"/>
    <p:sldId id="341" r:id="rId17"/>
    <p:sldId id="339" r:id="rId18"/>
    <p:sldId id="338" r:id="rId19"/>
    <p:sldId id="337" r:id="rId20"/>
    <p:sldId id="336" r:id="rId21"/>
    <p:sldId id="335" r:id="rId22"/>
    <p:sldId id="334" r:id="rId23"/>
    <p:sldId id="332" r:id="rId24"/>
    <p:sldId id="331" r:id="rId25"/>
    <p:sldId id="330" r:id="rId26"/>
    <p:sldId id="329" r:id="rId27"/>
    <p:sldId id="328" r:id="rId28"/>
    <p:sldId id="326" r:id="rId29"/>
    <p:sldId id="325" r:id="rId30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8976"/>
          <a:stretch>
            <a:fillRect/>
          </a:stretch>
        </p:blipFill>
        <p:spPr>
          <a:xfrm>
            <a:off x="3201035" y="2348865"/>
            <a:ext cx="5847080" cy="952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5690" y="3789045"/>
            <a:ext cx="4960620" cy="6781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11891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87060" y="1787525"/>
            <a:ext cx="4535805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1195" y="2821982"/>
            <a:ext cx="1342391" cy="399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75540" y="2821982"/>
            <a:ext cx="1563291" cy="39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23972" y="4488834"/>
            <a:ext cx="348342" cy="331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2805" y="4437380"/>
            <a:ext cx="4565650" cy="20275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925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82418" y="3885523"/>
            <a:ext cx="1790025" cy="429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05743" y="3923677"/>
            <a:ext cx="1447254" cy="371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6055" y="4725035"/>
            <a:ext cx="4565650" cy="20275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077337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9499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591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29773" y="1252505"/>
            <a:ext cx="2218488" cy="476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14962" y="3167470"/>
            <a:ext cx="1485340" cy="371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1712" y="4072552"/>
            <a:ext cx="4246549" cy="447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55" y="532970"/>
            <a:ext cx="11340000" cy="8789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268935"/>
            <a:ext cx="11340000" cy="56915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40186" y="2451092"/>
            <a:ext cx="2094710" cy="448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24820" y="5311152"/>
            <a:ext cx="1504382" cy="429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1294" y="6226371"/>
            <a:ext cx="2799294" cy="467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02453" y="6207304"/>
            <a:ext cx="5351032" cy="476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25683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08022" y="4200211"/>
            <a:ext cx="430597" cy="370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07515" y="4182977"/>
            <a:ext cx="964538" cy="404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82693" y="4984334"/>
            <a:ext cx="955926" cy="456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567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49672" y="3090300"/>
            <a:ext cx="533198" cy="428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11435" y="3061730"/>
            <a:ext cx="1066397" cy="485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21511" y="3985466"/>
            <a:ext cx="1094962" cy="476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92644" y="3975943"/>
            <a:ext cx="875969" cy="495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35264" y="4014035"/>
            <a:ext cx="1123526" cy="428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31032" y="4918724"/>
            <a:ext cx="1266347" cy="476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516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72795" y="2109364"/>
            <a:ext cx="1504382" cy="428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83324" y="5746981"/>
            <a:ext cx="4779748" cy="485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23003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49854" y="3256876"/>
            <a:ext cx="269497" cy="269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836295"/>
            <a:ext cx="10774680" cy="579882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1289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7985" y="2637360"/>
            <a:ext cx="11340000" cy="4015119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219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6745" y="2828290"/>
            <a:ext cx="9491980" cy="69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339193" y="4101581"/>
            <a:ext cx="1437732" cy="438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21763" y="6007284"/>
            <a:ext cx="523677" cy="400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2350" y="5546725"/>
            <a:ext cx="3703320" cy="1311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animBg="1"/>
      <p:bldP spid="1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02789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47339" y="4474758"/>
            <a:ext cx="134715" cy="59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61194" y="4466327"/>
            <a:ext cx="2357524" cy="438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762694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50103" y="3135733"/>
            <a:ext cx="2298968" cy="288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458013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880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49269" y="2376844"/>
            <a:ext cx="457027" cy="466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53853" y="2386372"/>
            <a:ext cx="504634" cy="409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63727" y="3320118"/>
            <a:ext cx="409420" cy="390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87355" y="3291534"/>
            <a:ext cx="457027" cy="447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844332" y="3339174"/>
            <a:ext cx="495113" cy="371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25642" y="4225281"/>
            <a:ext cx="523677" cy="447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7873802" cy="5868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0280" y="3644900"/>
            <a:ext cx="6859905" cy="288671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387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14911" y="1195667"/>
            <a:ext cx="390377" cy="429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57884" y="3007819"/>
            <a:ext cx="152342" cy="76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72342" y="3007819"/>
            <a:ext cx="1580554" cy="486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00503" y="3026894"/>
            <a:ext cx="523678" cy="400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07405" y="3932971"/>
            <a:ext cx="457027" cy="438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4020" y="4077335"/>
            <a:ext cx="6859905" cy="28867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532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87808" y="2082389"/>
            <a:ext cx="904534" cy="429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63727" y="2091924"/>
            <a:ext cx="371335" cy="314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49319" y="2072853"/>
            <a:ext cx="4655969" cy="438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67153" y="2091924"/>
            <a:ext cx="380855" cy="314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31234" y="3007322"/>
            <a:ext cx="1018790" cy="429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95869" y="3846437"/>
            <a:ext cx="1028312" cy="495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31234" y="4790441"/>
            <a:ext cx="1066397" cy="457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5890547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478989" y="2829612"/>
            <a:ext cx="192889" cy="197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5701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256"/>
          <a:stretch>
            <a:fillRect/>
          </a:stretch>
        </p:blipFill>
        <p:spPr>
          <a:xfrm>
            <a:off x="4512310" y="4509135"/>
            <a:ext cx="3446145" cy="208534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530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48010" y="3119352"/>
            <a:ext cx="418942" cy="390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88441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1773125"/>
            <a:ext cx="11340000" cy="46532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19019" y="3956730"/>
            <a:ext cx="361812" cy="381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662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90881" y="3187796"/>
            <a:ext cx="428463" cy="381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247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90881" y="2100205"/>
            <a:ext cx="371335" cy="381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915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96020" y="5895570"/>
            <a:ext cx="523678" cy="400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4695" y="548640"/>
            <a:ext cx="3098800" cy="1376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64</cp:revision>
  <dcterms:created xsi:type="dcterms:W3CDTF">2015-09-16T06:44:00Z</dcterms:created>
  <dcterms:modified xsi:type="dcterms:W3CDTF">2024-11-02T12:57:21Z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