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852420"/>
            <a:ext cx="6446520" cy="6934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789045"/>
            <a:ext cx="4655820" cy="632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6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3960768"/>
            <a:ext cx="361813" cy="39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516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8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2091003"/>
            <a:ext cx="361813" cy="3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2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360" y="2071497"/>
            <a:ext cx="371335" cy="38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2709115"/>
            <a:ext cx="11340000" cy="3576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1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14659" y="5158624"/>
            <a:ext cx="428463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147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8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2052483"/>
            <a:ext cx="361813" cy="39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4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5767159"/>
            <a:ext cx="428463" cy="38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79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18" b="30792"/>
          <a:stretch>
            <a:fillRect/>
          </a:stretch>
        </p:blipFill>
        <p:spPr>
          <a:xfrm>
            <a:off x="-24130" y="4437380"/>
            <a:ext cx="11339830" cy="19297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456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6946" y="2048086"/>
            <a:ext cx="446210" cy="36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4220" y="2029863"/>
            <a:ext cx="1065441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4300" y="2011639"/>
            <a:ext cx="491742" cy="40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7365" y="5410341"/>
            <a:ext cx="792251" cy="4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7965" y="6193956"/>
            <a:ext cx="291402" cy="19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06098" y="6184844"/>
            <a:ext cx="1520758" cy="45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52"/>
          <a:stretch>
            <a:fillRect/>
          </a:stretch>
        </p:blipFill>
        <p:spPr>
          <a:xfrm>
            <a:off x="489585" y="2132965"/>
            <a:ext cx="1430020" cy="166878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56"/>
          <a:stretch>
            <a:fillRect/>
          </a:stretch>
        </p:blipFill>
        <p:spPr>
          <a:xfrm>
            <a:off x="623570" y="4151630"/>
            <a:ext cx="3249930" cy="1668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60705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78847" y="2315648"/>
            <a:ext cx="310658" cy="26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89942" y="2820840"/>
            <a:ext cx="515915" cy="14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7679" y="2965180"/>
            <a:ext cx="216351" cy="11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00601" y="2920768"/>
            <a:ext cx="282921" cy="17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02224" y="3842327"/>
            <a:ext cx="588033" cy="26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9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9042" y="3837052"/>
            <a:ext cx="1114005" cy="40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9219" y="3827516"/>
            <a:ext cx="1085440" cy="4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4332" y="4742960"/>
            <a:ext cx="295163" cy="95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0277" y="4704817"/>
            <a:ext cx="485591" cy="46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1561" y="4704817"/>
            <a:ext cx="1313954" cy="47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4742815"/>
            <a:ext cx="4906010" cy="1668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6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7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3073" y="3033870"/>
            <a:ext cx="914055" cy="42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997" y="4872429"/>
            <a:ext cx="818841" cy="42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954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19268" y="1885640"/>
            <a:ext cx="595668" cy="29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2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2569" y="3082146"/>
            <a:ext cx="409420" cy="36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763" y="3939759"/>
            <a:ext cx="1466297" cy="4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2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7632" y="2949534"/>
            <a:ext cx="733148" cy="37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1185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72379" y="6160643"/>
            <a:ext cx="326544" cy="38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242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82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0741" y="3648074"/>
            <a:ext cx="1023566" cy="4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2383" y="4555029"/>
            <a:ext cx="706532" cy="43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3845" y="4500612"/>
            <a:ext cx="1096031" cy="43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30739" y="5316871"/>
            <a:ext cx="1014508" cy="462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35468" y="5316871"/>
            <a:ext cx="471021" cy="444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1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3128014"/>
            <a:ext cx="428463" cy="38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928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773125"/>
            <a:ext cx="11340000" cy="4459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9329" y="2125701"/>
            <a:ext cx="361812" cy="37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697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7335" y="2837719"/>
            <a:ext cx="346808" cy="37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8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2967239"/>
            <a:ext cx="990226" cy="40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2024-11-02T15:37:04Z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