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4" r:id="rId6"/>
    <p:sldId id="343" r:id="rId7"/>
    <p:sldId id="341" r:id="rId8"/>
    <p:sldId id="340" r:id="rId9"/>
    <p:sldId id="338" r:id="rId10"/>
    <p:sldId id="335" r:id="rId11"/>
    <p:sldId id="333" r:id="rId12"/>
    <p:sldId id="331" r:id="rId13"/>
    <p:sldId id="330" r:id="rId14"/>
    <p:sldId id="328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3360" y="3089910"/>
            <a:ext cx="414528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4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75" y="3861005"/>
            <a:ext cx="11340000" cy="2386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2723" y="4023304"/>
            <a:ext cx="733148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4109" y="4481563"/>
            <a:ext cx="609370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3378" y="4949368"/>
            <a:ext cx="3627657" cy="28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9474" y="5417173"/>
            <a:ext cx="6617380" cy="28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995" y="5932714"/>
            <a:ext cx="437984" cy="21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1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015641"/>
            <a:ext cx="809319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2492411"/>
            <a:ext cx="571284" cy="18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2606835"/>
            <a:ext cx="2351788" cy="28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3608052"/>
            <a:ext cx="1447254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92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53260"/>
            <a:ext cx="11340000" cy="35541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5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2557613"/>
            <a:ext cx="314206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304" y="4310493"/>
            <a:ext cx="1475818" cy="2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69385"/>
            <a:ext cx="11340000" cy="18650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15869" y="5911882"/>
            <a:ext cx="1199697" cy="26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305" y="4869815"/>
            <a:ext cx="38290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2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00" y="2860880"/>
            <a:ext cx="11340000" cy="3401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245" y="2984500"/>
            <a:ext cx="1137729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214" y="3442075"/>
            <a:ext cx="4960654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245" y="3880485"/>
            <a:ext cx="600519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245" y="4280535"/>
            <a:ext cx="1142936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925" y="4615180"/>
            <a:ext cx="1151001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0214" y="5442912"/>
            <a:ext cx="10854408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0245" y="5862320"/>
            <a:ext cx="111347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3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3518795"/>
            <a:ext cx="228513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6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1539030"/>
            <a:ext cx="238035" cy="2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01" y="2979233"/>
            <a:ext cx="266599" cy="2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365195"/>
            <a:ext cx="11340000" cy="23665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46821" y="4508335"/>
            <a:ext cx="209471" cy="2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081060"/>
            <a:ext cx="218992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8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1548698"/>
            <a:ext cx="228513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6"/>
          <a:stretch>
            <a:fillRect/>
          </a:stretch>
        </p:blipFill>
        <p:spPr>
          <a:xfrm>
            <a:off x="4799965" y="3828415"/>
            <a:ext cx="2056765" cy="2795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0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1520040"/>
            <a:ext cx="228513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1" r="37770"/>
          <a:stretch>
            <a:fillRect/>
          </a:stretch>
        </p:blipFill>
        <p:spPr>
          <a:xfrm>
            <a:off x="8256270" y="3789045"/>
            <a:ext cx="2988310" cy="266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4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2017663"/>
            <a:ext cx="238035" cy="21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/>
          <a:stretch>
            <a:fillRect/>
          </a:stretch>
        </p:blipFill>
        <p:spPr>
          <a:xfrm>
            <a:off x="4152310" y="2708910"/>
            <a:ext cx="4091260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2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2426062"/>
            <a:ext cx="875969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2392" y="3370313"/>
            <a:ext cx="609370" cy="2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142945"/>
            <a:ext cx="11340000" cy="10377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12945" y="4834759"/>
            <a:ext cx="247556" cy="20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5085285"/>
            <a:ext cx="11340000" cy="1011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87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998800"/>
            <a:ext cx="11340000" cy="2063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9189" y="4142127"/>
            <a:ext cx="3913299" cy="42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0524" y="4791878"/>
            <a:ext cx="437984" cy="21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4983" y="5317412"/>
            <a:ext cx="180906" cy="1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2024-11-02T11:33:43Z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