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7" r:id="rId7"/>
    <p:sldId id="335" r:id="rId8"/>
    <p:sldId id="334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9010" y="3070860"/>
            <a:ext cx="517398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8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692" y="4675662"/>
            <a:ext cx="571284" cy="2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962" y="5180990"/>
            <a:ext cx="1161612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4307" y="5714923"/>
            <a:ext cx="599848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2468" y="6239320"/>
            <a:ext cx="5246297" cy="28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51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4818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786930"/>
            <a:ext cx="1799546" cy="2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1272626"/>
            <a:ext cx="3065894" cy="2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204" y="1291672"/>
            <a:ext cx="1161612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765" y="1815461"/>
            <a:ext cx="895012" cy="2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4181" y="3958234"/>
            <a:ext cx="4065643" cy="2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0528" y="4462977"/>
            <a:ext cx="1913803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8589" y="4986766"/>
            <a:ext cx="3294407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02" b="13570"/>
          <a:stretch>
            <a:fillRect/>
          </a:stretch>
        </p:blipFill>
        <p:spPr>
          <a:xfrm>
            <a:off x="2639060" y="5139055"/>
            <a:ext cx="6697345" cy="171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7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2626360"/>
            <a:ext cx="1106297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570" y="3141345"/>
            <a:ext cx="1117854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220" y="3637280"/>
            <a:ext cx="423354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570" y="4094480"/>
            <a:ext cx="110553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0095" y="4563745"/>
            <a:ext cx="1117917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0570" y="5382260"/>
            <a:ext cx="1101280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9620" y="5849620"/>
            <a:ext cx="1099375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5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3015720"/>
            <a:ext cx="238035" cy="2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6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081111"/>
            <a:ext cx="228514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7808" y="3416501"/>
            <a:ext cx="209471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8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1071455"/>
            <a:ext cx="266600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43"/>
          <a:stretch>
            <a:fillRect/>
          </a:stretch>
        </p:blipFill>
        <p:spPr>
          <a:xfrm>
            <a:off x="3863975" y="3429000"/>
            <a:ext cx="504131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91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624083"/>
            <a:ext cx="218992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4224065" y="3213100"/>
            <a:ext cx="6611575" cy="32194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91310"/>
            <a:ext cx="11340000" cy="160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7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1595705"/>
            <a:ext cx="257078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3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605245"/>
            <a:ext cx="228514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3730"/>
            <a:ext cx="11340000" cy="15511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95433" y="4782284"/>
            <a:ext cx="209471" cy="21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5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3482240"/>
            <a:ext cx="1428211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78" y="4006311"/>
            <a:ext cx="2037581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403" y="4539910"/>
            <a:ext cx="628413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40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861005"/>
            <a:ext cx="11340000" cy="2757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1577" y="4576567"/>
            <a:ext cx="999748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5128" y="5129935"/>
            <a:ext cx="247556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5934" y="6198508"/>
            <a:ext cx="1732896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2024-11-02T11:26:30Z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