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770" y="2348865"/>
            <a:ext cx="7825740" cy="830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3572510"/>
            <a:ext cx="6355080" cy="502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9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44483" y="2100126"/>
            <a:ext cx="561763" cy="5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1662" y="2166800"/>
            <a:ext cx="457027" cy="38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5340" y="2138225"/>
            <a:ext cx="523677" cy="4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055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4207" y="1805647"/>
            <a:ext cx="1286101" cy="37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0511" y="2546632"/>
            <a:ext cx="1622581" cy="38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99647" y="2546632"/>
            <a:ext cx="1241237" cy="38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73514" y="4739647"/>
            <a:ext cx="3327413" cy="39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6735" y="5488117"/>
            <a:ext cx="994485" cy="37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54932" y="5488117"/>
            <a:ext cx="358911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11050" y="5495602"/>
            <a:ext cx="777642" cy="32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15807" y="5488117"/>
            <a:ext cx="792597" cy="34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21781" y="6229102"/>
            <a:ext cx="411253" cy="34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017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7019" y="3450950"/>
            <a:ext cx="407294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6590" y="6263005"/>
            <a:ext cx="27686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6290" y="6344200"/>
            <a:ext cx="276960" cy="4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3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96725" y="1480863"/>
            <a:ext cx="2313702" cy="42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6725" y="3128228"/>
            <a:ext cx="1828110" cy="41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1007" y="3128228"/>
            <a:ext cx="409420" cy="38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7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9874" y="1671239"/>
            <a:ext cx="1628161" cy="40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599" y="2509128"/>
            <a:ext cx="3780000" cy="42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599" y="3366060"/>
            <a:ext cx="1447254" cy="42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69068" y="3366060"/>
            <a:ext cx="2266095" cy="41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120" y="4289643"/>
            <a:ext cx="1437732" cy="39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489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6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3139150"/>
            <a:ext cx="2218488" cy="4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5289" y="3167735"/>
            <a:ext cx="1409168" cy="4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365" y="3167735"/>
            <a:ext cx="2589823" cy="4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4181" y="3072452"/>
            <a:ext cx="257078" cy="514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5692" y="4130093"/>
            <a:ext cx="1485340" cy="4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7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3101640"/>
            <a:ext cx="1513904" cy="4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8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720" y="2053249"/>
            <a:ext cx="1647204" cy="47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5965" y="2062480"/>
            <a:ext cx="52158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015878"/>
            <a:ext cx="590327" cy="4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16020" y="4026162"/>
            <a:ext cx="1523425" cy="4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72745" y="4035693"/>
            <a:ext cx="371335" cy="314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39294" y="4016631"/>
            <a:ext cx="3656221" cy="4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5692" y="4988792"/>
            <a:ext cx="2894508" cy="4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02065" y="4903013"/>
            <a:ext cx="276120" cy="5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80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9697" y="6151613"/>
            <a:ext cx="1305642" cy="37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0125" y="6135176"/>
            <a:ext cx="1822971" cy="39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956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3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6700" y="2083571"/>
            <a:ext cx="2123274" cy="44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6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2846" y="3149244"/>
            <a:ext cx="1523425" cy="4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4922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380" y="2644030"/>
            <a:ext cx="1868350" cy="27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5520" y="3569562"/>
            <a:ext cx="1534941" cy="28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2333" y="5527660"/>
            <a:ext cx="1232985" cy="25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1303" y="6150978"/>
            <a:ext cx="610201" cy="26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324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962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5678" y="4105795"/>
            <a:ext cx="1086665" cy="26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3798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8771" y="1809608"/>
            <a:ext cx="334812" cy="28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1413" y="1789090"/>
            <a:ext cx="1011269" cy="28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7948" y="2466167"/>
            <a:ext cx="642293" cy="30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48570" y="2473006"/>
            <a:ext cx="334812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14503" y="4976139"/>
            <a:ext cx="334812" cy="28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31310" y="4996657"/>
            <a:ext cx="983938" cy="28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179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76455"/>
            <a:ext cx="11340000" cy="3830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63947" y="2649057"/>
            <a:ext cx="1732896" cy="38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0622" y="2658586"/>
            <a:ext cx="1437732" cy="4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8305" y="2658586"/>
            <a:ext cx="2865944" cy="4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14677" y="2668115"/>
            <a:ext cx="380856" cy="31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539" y="3573366"/>
            <a:ext cx="1066397" cy="4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25" y="4158185"/>
            <a:ext cx="11340000" cy="268036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12245" y="6170842"/>
            <a:ext cx="1751939" cy="43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934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48744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3889" y="1981055"/>
            <a:ext cx="216915" cy="15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1732" y="1981055"/>
            <a:ext cx="167802" cy="15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3135" y="2332990"/>
            <a:ext cx="1492885" cy="18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5835" y="2687320"/>
            <a:ext cx="1480185" cy="19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5725" y="3098964"/>
            <a:ext cx="401088" cy="18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43889" y="3610827"/>
            <a:ext cx="216915" cy="15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97639" y="3610827"/>
            <a:ext cx="171895" cy="15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53135" y="3958590"/>
            <a:ext cx="1462405" cy="18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69645" y="4339590"/>
            <a:ext cx="1478280" cy="17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53447" y="4728736"/>
            <a:ext cx="618003" cy="17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43889" y="5240600"/>
            <a:ext cx="216915" cy="14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197639" y="5240600"/>
            <a:ext cx="171895" cy="15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53135" y="5588635"/>
            <a:ext cx="1446530" cy="18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791086" y="5605046"/>
            <a:ext cx="196451" cy="163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008001" y="5592762"/>
            <a:ext cx="589354" cy="16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69818" y="5969493"/>
            <a:ext cx="167802" cy="17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78547" y="5957208"/>
            <a:ext cx="1186894" cy="1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590542" y="5989967"/>
            <a:ext cx="605725" cy="18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65725" y="6358509"/>
            <a:ext cx="401088" cy="17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1" grpId="0" bldLvl="0" animBg="1"/>
      <p:bldP spid="14" grpId="0" animBg="1"/>
      <p:bldP spid="15" grpId="0" animBg="1"/>
      <p:bldP spid="16" grpId="0" animBg="1"/>
      <p:bldP spid="17" grpId="0" bldLvl="0" animBg="1"/>
      <p:bldP spid="22" grpId="0" bldLvl="0" animBg="1"/>
      <p:bldP spid="24" grpId="0" animBg="1"/>
      <p:bldP spid="25" grpId="0" animBg="1"/>
      <p:bldP spid="26" grpId="0" animBg="1"/>
      <p:bldP spid="27" grpId="0" bldLvl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780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712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773125"/>
            <a:ext cx="11340000" cy="2958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4988" y="2173985"/>
            <a:ext cx="1742418" cy="42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2267" y="4073297"/>
            <a:ext cx="1742418" cy="42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1008" y="4073297"/>
            <a:ext cx="1437732" cy="37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5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397" y="3055795"/>
            <a:ext cx="1447254" cy="37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565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2024-11-02T13:20:33Z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