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348865"/>
            <a:ext cx="78257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895" y="3429000"/>
            <a:ext cx="566166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40" y="4292600"/>
            <a:ext cx="5311140" cy="556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39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95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6858" y="2044768"/>
            <a:ext cx="1338491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007" y="2053248"/>
            <a:ext cx="338858" cy="27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2119" y="2850346"/>
            <a:ext cx="4227260" cy="40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3394" y="2790988"/>
            <a:ext cx="228729" cy="4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6967" y="2884265"/>
            <a:ext cx="338858" cy="27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5126" y="2867306"/>
            <a:ext cx="1321548" cy="3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3672" y="3698323"/>
            <a:ext cx="1338491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67007" y="3706803"/>
            <a:ext cx="338858" cy="27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71419" y="4520861"/>
            <a:ext cx="4362804" cy="39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86709" y="4453023"/>
            <a:ext cx="245672" cy="4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18754" y="4529341"/>
            <a:ext cx="1313076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16729" y="5343398"/>
            <a:ext cx="1931493" cy="39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0719" y="6199855"/>
            <a:ext cx="330387" cy="27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20406" y="6174416"/>
            <a:ext cx="4481404" cy="39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94997" y="6199855"/>
            <a:ext cx="338857" cy="27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84685" y="6182895"/>
            <a:ext cx="1160590" cy="39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947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7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5642" y="2061804"/>
            <a:ext cx="1161612" cy="48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0075" y="2385586"/>
            <a:ext cx="199949" cy="133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014103"/>
            <a:ext cx="714105" cy="4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9118" y="3985449"/>
            <a:ext cx="1056876" cy="37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816" y="3947357"/>
            <a:ext cx="895012" cy="4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9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33702" y="3408218"/>
            <a:ext cx="333248" cy="3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6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129676"/>
            <a:ext cx="361813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84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7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3968112"/>
            <a:ext cx="247556" cy="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3954" y="3910942"/>
            <a:ext cx="3589571" cy="4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3047" y="3901414"/>
            <a:ext cx="3275365" cy="50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2191" y="3910942"/>
            <a:ext cx="1656725" cy="48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4825659"/>
            <a:ext cx="2942115" cy="50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1052420"/>
            <a:ext cx="1142569" cy="5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055" y="2986255"/>
            <a:ext cx="1456776" cy="4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926" y="3929356"/>
            <a:ext cx="380856" cy="31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4433" y="3900777"/>
            <a:ext cx="4951133" cy="4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86952" y="3824567"/>
            <a:ext cx="257078" cy="5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72544" y="3919830"/>
            <a:ext cx="2132795" cy="4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80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72594" y="2520202"/>
            <a:ext cx="161863" cy="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8387" y="2520202"/>
            <a:ext cx="5617632" cy="49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3627" y="2548794"/>
            <a:ext cx="552240" cy="4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7783" y="3454201"/>
            <a:ext cx="285642" cy="2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612" y="3454201"/>
            <a:ext cx="3732392" cy="49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061665"/>
            <a:ext cx="11340000" cy="285941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500692" y="5205431"/>
            <a:ext cx="1018790" cy="46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4194" y="6149038"/>
            <a:ext cx="1066397" cy="4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10717" y="6139507"/>
            <a:ext cx="1066397" cy="4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33841" y="6158570"/>
            <a:ext cx="523678" cy="43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2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717" y="2024640"/>
            <a:ext cx="390377" cy="37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09550"/>
            <a:ext cx="104650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9926" y="3001034"/>
            <a:ext cx="421767" cy="43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980" y="3836806"/>
            <a:ext cx="896255" cy="37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5824" y="3828008"/>
            <a:ext cx="1432250" cy="41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4624" y="6282539"/>
            <a:ext cx="1071991" cy="44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15" y="485345"/>
            <a:ext cx="11340000" cy="100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3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6120" y="1977762"/>
            <a:ext cx="1447254" cy="4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7153" y="1987300"/>
            <a:ext cx="380855" cy="31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2836157"/>
            <a:ext cx="4903526" cy="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667" y="2769393"/>
            <a:ext cx="257078" cy="50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1259" y="2855232"/>
            <a:ext cx="2132796" cy="4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54325" y="4572000"/>
            <a:ext cx="77120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50277" y="5468567"/>
            <a:ext cx="108544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64282" y="5487643"/>
            <a:ext cx="523677" cy="43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07002" y="5468567"/>
            <a:ext cx="1037833" cy="4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45" b="28671"/>
          <a:stretch>
            <a:fillRect/>
          </a:stretch>
        </p:blipFill>
        <p:spPr>
          <a:xfrm>
            <a:off x="5880100" y="4743450"/>
            <a:ext cx="222377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bldLvl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49276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4580890"/>
            <a:ext cx="6662420" cy="224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2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6221" y="1985760"/>
            <a:ext cx="1951889" cy="38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889" y="1995284"/>
            <a:ext cx="1437732" cy="4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1007" y="1995284"/>
            <a:ext cx="2504130" cy="4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2881036"/>
            <a:ext cx="380856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4911" y="2871512"/>
            <a:ext cx="1294911" cy="4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92550" y="4662170"/>
            <a:ext cx="735901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12191" y="5528768"/>
            <a:ext cx="1428211" cy="4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92745" y="5443050"/>
            <a:ext cx="257078" cy="50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78337" y="5481147"/>
            <a:ext cx="5427204" cy="47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5229225"/>
            <a:ext cx="4645025" cy="156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8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128" y="995401"/>
            <a:ext cx="2266095" cy="49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1892173"/>
            <a:ext cx="1609118" cy="46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6523" y="1920793"/>
            <a:ext cx="1332997" cy="42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4256" y="1901713"/>
            <a:ext cx="1323476" cy="47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4433" y="4553868"/>
            <a:ext cx="561763" cy="49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4797425"/>
            <a:ext cx="6159500" cy="2075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6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3375" y="2026149"/>
            <a:ext cx="1428211" cy="372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408" y="2016606"/>
            <a:ext cx="1551989" cy="46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5869" y="2159760"/>
            <a:ext cx="1075919" cy="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5869" y="2226566"/>
            <a:ext cx="1075919" cy="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2191" y="2818272"/>
            <a:ext cx="1523425" cy="55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4609" y="2856446"/>
            <a:ext cx="4465541" cy="47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077335"/>
            <a:ext cx="7620000" cy="256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9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14659" y="3708986"/>
            <a:ext cx="371334" cy="38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55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7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128429"/>
            <a:ext cx="371335" cy="38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4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226624"/>
            <a:ext cx="361812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3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4051896"/>
            <a:ext cx="361813" cy="39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84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772920"/>
            <a:ext cx="8993505" cy="45396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4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7380" y="1204991"/>
            <a:ext cx="2094710" cy="4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7833" y="2196213"/>
            <a:ext cx="1513904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3063533"/>
            <a:ext cx="2618387" cy="4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1032" y="4950667"/>
            <a:ext cx="466549" cy="38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53753" y="4912543"/>
            <a:ext cx="1332997" cy="4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1486" y="4883950"/>
            <a:ext cx="1666247" cy="4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5818" y="4903012"/>
            <a:ext cx="1114005" cy="4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1234" y="5808456"/>
            <a:ext cx="3780000" cy="4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